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51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6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2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6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6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1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7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7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9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7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0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23F6-BC8D-4501-89C4-F65395B764A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0985-D1B9-411B-8CB7-64AE0B448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22" y="926122"/>
            <a:ext cx="6084277" cy="5931879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6122"/>
            <a:ext cx="6107723" cy="5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7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54" y="1207476"/>
            <a:ext cx="6119446" cy="5650523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476"/>
            <a:ext cx="6072554" cy="56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8154"/>
            <a:ext cx="6166338" cy="550984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1348153"/>
            <a:ext cx="6025660" cy="55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6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1112381"/>
            <a:ext cx="6049108" cy="5720862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381"/>
            <a:ext cx="6142892" cy="57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6" y="1359878"/>
            <a:ext cx="6107723" cy="5498122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878"/>
            <a:ext cx="6084276" cy="54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7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" y="1219200"/>
            <a:ext cx="6236678" cy="5638800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8" y="1219200"/>
            <a:ext cx="583809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6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939"/>
            <a:ext cx="6037384" cy="5416062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84" y="1441939"/>
            <a:ext cx="6154615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276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Širokoúhlá obrazovka</PresentationFormat>
  <Paragraphs>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Bláha</dc:creator>
  <cp:lastModifiedBy>Mgr. Lenka Aoudj</cp:lastModifiedBy>
  <cp:revision>3</cp:revision>
  <dcterms:created xsi:type="dcterms:W3CDTF">2018-01-29T10:01:44Z</dcterms:created>
  <dcterms:modified xsi:type="dcterms:W3CDTF">2018-03-12T09:48:36Z</dcterms:modified>
</cp:coreProperties>
</file>