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SOMOS EUROPA – EUROACE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800" dirty="0" smtClean="0"/>
              <a:t>"</a:t>
            </a:r>
            <a:r>
              <a:rPr lang="pt-PT" sz="2800" dirty="0" smtClean="0"/>
              <a:t>Somos Europa" é o lema que será trabalhado nos Encontros Estudantis EUROACE </a:t>
            </a:r>
            <a:r>
              <a:rPr lang="pt-PT" sz="2800" dirty="0" smtClean="0"/>
              <a:t>2017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2800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SOMOS_EU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038600"/>
            <a:ext cx="6477000" cy="2401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Vendas Novas: Património</a:t>
            </a:r>
          </a:p>
          <a:p>
            <a:pPr algn="ctr"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Igreja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de Santo António/ Igreja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Matriz</a:t>
            </a: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Capela Real do Palácio das Passagens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José\Desktop\54199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5904656" cy="1839944"/>
          </a:xfrm>
          <a:prstGeom prst="rect">
            <a:avLst/>
          </a:prstGeom>
          <a:noFill/>
        </p:spPr>
      </p:pic>
      <p:pic>
        <p:nvPicPr>
          <p:cNvPr id="11" name="Picture 2" descr="C:\Users\José\Desktop\sem n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24400"/>
            <a:ext cx="6048672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Palácio </a:t>
            </a:r>
            <a:r>
              <a:rPr lang="pt-P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t-P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Passagens</a:t>
            </a:r>
          </a:p>
          <a:p>
            <a:pPr algn="ctr">
              <a:buNone/>
            </a:pPr>
            <a:endParaRPr lang="pt-PT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PT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Igreja de Santo António</a:t>
            </a:r>
            <a:r>
              <a:rPr lang="pt-PT" sz="12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/>
            </a:r>
            <a:br>
              <a:rPr lang="pt-PT" sz="12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</a:br>
            <a:endParaRPr lang="pt-PT" sz="1800" dirty="0" smtClean="0"/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José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344816" cy="2160240"/>
          </a:xfrm>
          <a:prstGeom prst="rect">
            <a:avLst/>
          </a:prstGeom>
          <a:noFill/>
        </p:spPr>
      </p:pic>
      <p:pic>
        <p:nvPicPr>
          <p:cNvPr id="12" name="Picture 2" descr="C:\Users\José\Desktop\IgrejaSaoJoaoDeus-ConVida2015-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19600"/>
            <a:ext cx="7416824" cy="221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12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/>
            </a:r>
            <a:br>
              <a:rPr lang="pt-PT" sz="12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</a:br>
            <a:r>
              <a:rPr lang="pt-PT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Chafariz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real</a:t>
            </a:r>
            <a:endParaRPr lang="pt-PT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Palácio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 Vidigal</a:t>
            </a: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José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6120680" cy="2160240"/>
          </a:xfrm>
          <a:prstGeom prst="rect">
            <a:avLst/>
          </a:prstGeom>
          <a:noFill/>
        </p:spPr>
      </p:pic>
      <p:pic>
        <p:nvPicPr>
          <p:cNvPr id="11" name="Picture 3" descr="C:\Users\José\Desktop\sem n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653136"/>
            <a:ext cx="5904656" cy="182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 Moinho de Vento</a:t>
            </a: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  <a:tabLst>
                <a:tab pos="0" algn="l"/>
              </a:tabLst>
            </a:pP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Jardim Municipal</a:t>
            </a:r>
            <a:endParaRPr lang="pt-PT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José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705994" cy="1828800"/>
          </a:xfrm>
          <a:prstGeom prst="rect">
            <a:avLst/>
          </a:prstGeom>
          <a:noFill/>
        </p:spPr>
      </p:pic>
      <p:pic>
        <p:nvPicPr>
          <p:cNvPr id="12" name="Picture 4" descr="C:\Users\José\Desktop\2319681758_49cbba71c4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4716016" cy="2549370"/>
          </a:xfrm>
          <a:prstGeom prst="rect">
            <a:avLst/>
          </a:prstGeom>
          <a:noFill/>
        </p:spPr>
      </p:pic>
      <p:pic>
        <p:nvPicPr>
          <p:cNvPr id="13" name="Picture 3" descr="C:\Users\José\Desktop\3446527177_f1668dec3c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 Museu de Artilharia</a:t>
            </a: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José\Desktop\2227789447_ce64309246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532564" cy="4552274"/>
          </a:xfrm>
          <a:prstGeom prst="rect">
            <a:avLst/>
          </a:prstGeom>
          <a:noFill/>
        </p:spPr>
      </p:pic>
      <p:pic>
        <p:nvPicPr>
          <p:cNvPr id="11" name="Picture 3" descr="C:\Users\José\Desktop\2088150525_1f8a8f2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4572000" cy="2133600"/>
          </a:xfrm>
          <a:prstGeom prst="rect">
            <a:avLst/>
          </a:prstGeom>
          <a:noFill/>
        </p:spPr>
      </p:pic>
      <p:pic>
        <p:nvPicPr>
          <p:cNvPr id="14" name="Picture 2" descr="C:\Users\José\Desktop\8424076_35h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4495800" cy="243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 A NOSSA ESCOLA</a:t>
            </a:r>
          </a:p>
          <a:p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 Agrupamento de Escolas de Vendas Novas é constituído por sete escolas:</a:t>
            </a:r>
          </a:p>
          <a:p>
            <a:pPr>
              <a:buNone/>
            </a:pP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Dois jardins de infância, três escolas primárias, a escola básica e a escola secundária.</a:t>
            </a:r>
          </a:p>
          <a:p>
            <a:pPr>
              <a:buNone/>
            </a:pP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esv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870174"/>
            <a:ext cx="8458200" cy="1987826"/>
          </a:xfrm>
          <a:prstGeom prst="rect">
            <a:avLst/>
          </a:prstGeom>
        </p:spPr>
      </p:pic>
      <p:pic>
        <p:nvPicPr>
          <p:cNvPr id="12" name="Imagem 11" descr="logo_AEVNw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352800"/>
            <a:ext cx="8077200" cy="1428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Estudamos ESPANHOL</a:t>
            </a:r>
          </a:p>
          <a:p>
            <a:pPr algn="ctr">
              <a:buNone/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Cerca de 300 alunos da nossa escola estudam ESPANHOL.</a:t>
            </a:r>
          </a:p>
          <a:p>
            <a:pPr>
              <a:buNone/>
            </a:pP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espan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048000"/>
            <a:ext cx="35433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254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Estamos muito contentes com a vossa presença.</a:t>
            </a:r>
          </a:p>
          <a:p>
            <a:pPr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Esperamos: criar laços e  fazer amizades duradouras. </a:t>
            </a:r>
          </a:p>
          <a:p>
            <a:pPr algn="just">
              <a:buNone/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pt-PT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r>
              <a:rPr lang="pt-PT" sz="1800" dirty="0" smtClean="0"/>
              <a:t/>
            </a:r>
            <a:br>
              <a:rPr lang="pt-PT" sz="1800" dirty="0" smtClean="0"/>
            </a:b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PT" sz="2800" b="1" dirty="0" smtClean="0"/>
          </a:p>
          <a:p>
            <a:pPr algn="ctr">
              <a:buNone/>
            </a:pPr>
            <a:endParaRPr lang="pt-PT" sz="2800" b="1" dirty="0" smtClean="0"/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los-amigos-se-preocupan-por-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86000"/>
            <a:ext cx="6553200" cy="43775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SOMOS EUROPA – EUROACE</a:t>
            </a:r>
          </a:p>
          <a:p>
            <a:pPr>
              <a:buNone/>
            </a:pPr>
            <a:r>
              <a:rPr lang="pt-PT" sz="2800" b="1" u="sng" dirty="0" smtClean="0"/>
              <a:t>Objetivos:</a:t>
            </a:r>
          </a:p>
          <a:p>
            <a:pPr marL="0" indent="0"/>
            <a:r>
              <a:rPr lang="pt-PT" sz="2800" dirty="0" smtClean="0"/>
              <a:t> Divulgar </a:t>
            </a:r>
            <a:r>
              <a:rPr lang="pt-PT" sz="2800" dirty="0" smtClean="0"/>
              <a:t>o conhecimento sobre as três regiões que compõem a euro-região </a:t>
            </a:r>
            <a:r>
              <a:rPr lang="pt-PT" sz="2800" dirty="0" smtClean="0"/>
              <a:t>(</a:t>
            </a:r>
            <a:r>
              <a:rPr lang="pt-PT" sz="2800" dirty="0" smtClean="0"/>
              <a:t>Extremadura, Alentejo e Centro</a:t>
            </a:r>
            <a:r>
              <a:rPr lang="pt-PT" sz="2800" dirty="0" smtClean="0"/>
              <a:t>)</a:t>
            </a:r>
          </a:p>
          <a:p>
            <a:pPr marL="0" indent="0">
              <a:buNone/>
            </a:pPr>
            <a:endParaRPr lang="pt-PT" sz="2800" dirty="0" smtClean="0"/>
          </a:p>
          <a:p>
            <a:pPr marL="0" indent="0"/>
            <a:r>
              <a:rPr lang="pt-PT" sz="2800" dirty="0" smtClean="0"/>
              <a:t> Difundir </a:t>
            </a:r>
            <a:r>
              <a:rPr lang="pt-PT" sz="2800" dirty="0" smtClean="0"/>
              <a:t>o espírito europeu entre a população mais jovem</a:t>
            </a:r>
            <a:r>
              <a:rPr lang="pt-PT" sz="2800" dirty="0" smtClean="0"/>
              <a:t>.</a:t>
            </a:r>
          </a:p>
          <a:p>
            <a:pPr marL="0" indent="0">
              <a:buNone/>
            </a:pPr>
            <a:endParaRPr lang="pt-PT" sz="2800" dirty="0" smtClean="0"/>
          </a:p>
          <a:p>
            <a:pPr marL="0" indent="0"/>
            <a:r>
              <a:rPr lang="pt-PT" sz="2800" dirty="0" smtClean="0"/>
              <a:t> Pôr </a:t>
            </a:r>
            <a:r>
              <a:rPr lang="pt-PT" sz="2800" dirty="0" smtClean="0"/>
              <a:t>em prática as habilidades linguísticas aprendidas</a:t>
            </a: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Somos realmente tão diferentes?</a:t>
            </a:r>
          </a:p>
          <a:p>
            <a:pPr algn="ctr"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berian_penins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582782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PORTUGAL</a:t>
            </a:r>
          </a:p>
          <a:p>
            <a:r>
              <a:rPr lang="pt-PT" sz="2800" b="1" dirty="0" smtClean="0"/>
              <a:t>A área total do território português tem </a:t>
            </a:r>
            <a:r>
              <a:rPr lang="pt-PT" sz="2800" b="1" dirty="0" smtClean="0"/>
              <a:t>92 090 </a:t>
            </a:r>
            <a:r>
              <a:rPr lang="pt-PT" sz="2800" b="1" dirty="0" smtClean="0"/>
              <a:t>km²</a:t>
            </a:r>
            <a:endParaRPr lang="pt-PT" sz="2800" b="1" dirty="0" smtClean="0"/>
          </a:p>
          <a:p>
            <a:r>
              <a:rPr lang="pt-PT" sz="2800" b="1" dirty="0" smtClean="0"/>
              <a:t>E cerca de 10</a:t>
            </a:r>
            <a:r>
              <a:rPr lang="pt-PT" sz="2800" b="1" dirty="0" smtClean="0"/>
              <a:t> </a:t>
            </a:r>
            <a:r>
              <a:rPr lang="pt-PT" sz="2800" b="1" dirty="0" smtClean="0"/>
              <a:t>374 000 milhões de </a:t>
            </a:r>
            <a:r>
              <a:rPr lang="pt-PT" sz="2800" b="1" dirty="0" smtClean="0"/>
              <a:t> </a:t>
            </a:r>
            <a:r>
              <a:rPr lang="pt-PT" sz="2800" b="1" dirty="0" smtClean="0"/>
              <a:t>habitantes</a:t>
            </a:r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Portugal_in_European_Union_(extended_+_Savage_Islands)_(special_marker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657600"/>
            <a:ext cx="40195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PORTUGAL</a:t>
            </a:r>
          </a:p>
          <a:p>
            <a:r>
              <a:rPr lang="pt-PT" sz="2800" b="1" dirty="0" smtClean="0"/>
              <a:t>A nossa forma de governo é a República</a:t>
            </a:r>
          </a:p>
          <a:p>
            <a:r>
              <a:rPr lang="pt-PT" sz="2800" b="1" dirty="0" smtClean="0"/>
              <a:t>A capital de Portugal é </a:t>
            </a:r>
            <a:r>
              <a:rPr lang="pt-PT" sz="2800" b="1" u="sng" dirty="0" smtClean="0"/>
              <a:t>Lisboa</a:t>
            </a:r>
          </a:p>
          <a:p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transfer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819400"/>
            <a:ext cx="2524125" cy="3711146"/>
          </a:xfrm>
          <a:prstGeom prst="rect">
            <a:avLst/>
          </a:prstGeom>
        </p:spPr>
      </p:pic>
      <p:sp>
        <p:nvSpPr>
          <p:cNvPr id="11" name="Seta circular 10"/>
          <p:cNvSpPr/>
          <p:nvPr/>
        </p:nvSpPr>
        <p:spPr>
          <a:xfrm rot="5400000">
            <a:off x="4152900" y="2400300"/>
            <a:ext cx="2514600" cy="3200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PORTUGAL</a:t>
            </a:r>
          </a:p>
          <a:p>
            <a:r>
              <a:rPr lang="pt-PT" sz="2800" b="1" dirty="0" smtClean="0"/>
              <a:t>Esta é a nossa bandeira e este o nosso brasão de armas:</a:t>
            </a:r>
          </a:p>
          <a:p>
            <a:endParaRPr lang="pt-PT" sz="2800" b="1" dirty="0" smtClean="0"/>
          </a:p>
          <a:p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125px-Flag_of_Portug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4016566" cy="2667000"/>
          </a:xfrm>
          <a:prstGeom prst="rect">
            <a:avLst/>
          </a:prstGeom>
        </p:spPr>
      </p:pic>
      <p:pic>
        <p:nvPicPr>
          <p:cNvPr id="12" name="Imagem 11" descr="85px-Coat_of_arms_of_Portugal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4200"/>
            <a:ext cx="2514600" cy="1834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PORTUGAL</a:t>
            </a:r>
          </a:p>
          <a:p>
            <a:r>
              <a:rPr lang="pt-PT" sz="2800" dirty="0" smtClean="0"/>
              <a:t>A língua oficial da República Portuguesa é </a:t>
            </a:r>
            <a:r>
              <a:rPr lang="pt-PT" sz="2800" dirty="0" smtClean="0"/>
              <a:t>o português.</a:t>
            </a:r>
          </a:p>
          <a:p>
            <a:r>
              <a:rPr lang="pt-PT" sz="2800" dirty="0" smtClean="0"/>
              <a:t>É </a:t>
            </a:r>
            <a:r>
              <a:rPr lang="pt-PT" sz="2800" dirty="0" smtClean="0"/>
              <a:t>ainda </a:t>
            </a:r>
            <a:r>
              <a:rPr lang="pt-PT" sz="2800" dirty="0" smtClean="0"/>
              <a:t>reconhecido oficialmente o</a:t>
            </a:r>
            <a:r>
              <a:rPr lang="pt-PT" sz="2800" dirty="0" smtClean="0"/>
              <a:t> </a:t>
            </a:r>
            <a:r>
              <a:rPr lang="pt-PT" sz="2800" dirty="0" smtClean="0"/>
              <a:t>mirandês, </a:t>
            </a:r>
            <a:r>
              <a:rPr lang="pt-PT" sz="2800" dirty="0" smtClean="0"/>
              <a:t>protegida oficialmente no concelho de Miranda do </a:t>
            </a:r>
            <a:r>
              <a:rPr lang="pt-PT" sz="2800" dirty="0" smtClean="0"/>
              <a:t>Douro.</a:t>
            </a:r>
          </a:p>
          <a:p>
            <a:pPr>
              <a:buNone/>
            </a:pPr>
            <a:endParaRPr lang="pt-PT" sz="2800" b="1" u="sng" dirty="0" smtClean="0"/>
          </a:p>
          <a:p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map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33800"/>
            <a:ext cx="3952875" cy="2895600"/>
          </a:xfrm>
          <a:prstGeom prst="rect">
            <a:avLst/>
          </a:prstGeom>
        </p:spPr>
      </p:pic>
      <p:sp>
        <p:nvSpPr>
          <p:cNvPr id="11" name="Seta entalhada para a direita 10"/>
          <p:cNvSpPr/>
          <p:nvPr/>
        </p:nvSpPr>
        <p:spPr>
          <a:xfrm>
            <a:off x="1828800" y="4343400"/>
            <a:ext cx="3581400" cy="762000"/>
          </a:xfrm>
          <a:prstGeom prst="notchedRightArrow">
            <a:avLst>
              <a:gd name="adj1" fmla="val 421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PORTUGAL</a:t>
            </a:r>
          </a:p>
          <a:p>
            <a:pPr marL="3175" indent="-3175">
              <a:tabLst>
                <a:tab pos="6370638" algn="l"/>
              </a:tabLst>
            </a:pPr>
            <a:r>
              <a:rPr lang="pt-PT" sz="2800" dirty="0" smtClean="0"/>
              <a:t>As principais divisões </a:t>
            </a:r>
            <a:endParaRPr lang="pt-PT" sz="2800" dirty="0" smtClean="0"/>
          </a:p>
          <a:p>
            <a:pPr marL="3175" indent="-3175">
              <a:buNone/>
              <a:tabLst>
                <a:tab pos="6370638" algn="l"/>
              </a:tabLst>
            </a:pPr>
            <a:r>
              <a:rPr lang="pt-PT" sz="2800" dirty="0" smtClean="0"/>
              <a:t>Administrativas de </a:t>
            </a:r>
            <a:r>
              <a:rPr lang="pt-PT" sz="2800" dirty="0" smtClean="0"/>
              <a:t>Portugal </a:t>
            </a:r>
            <a:endParaRPr lang="pt-PT" sz="2800" dirty="0" smtClean="0"/>
          </a:p>
          <a:p>
            <a:pPr marL="3175" indent="-3175">
              <a:buNone/>
              <a:tabLst>
                <a:tab pos="6370638" algn="l"/>
              </a:tabLst>
            </a:pPr>
            <a:r>
              <a:rPr lang="pt-PT" sz="2800" dirty="0" smtClean="0"/>
              <a:t>são </a:t>
            </a:r>
            <a:r>
              <a:rPr lang="pt-PT" sz="2800" dirty="0" smtClean="0"/>
              <a:t>os </a:t>
            </a:r>
            <a:r>
              <a:rPr lang="pt-PT" sz="2800" b="1" dirty="0" smtClean="0"/>
              <a:t>18 </a:t>
            </a:r>
            <a:r>
              <a:rPr lang="pt-PT" sz="2800" b="1" dirty="0" smtClean="0"/>
              <a:t>distritos </a:t>
            </a:r>
            <a:r>
              <a:rPr lang="pt-PT" sz="2800" dirty="0" smtClean="0"/>
              <a:t>no </a:t>
            </a:r>
          </a:p>
          <a:p>
            <a:pPr marL="3175" indent="-3175">
              <a:buNone/>
              <a:tabLst>
                <a:tab pos="6370638" algn="l"/>
              </a:tabLst>
            </a:pPr>
            <a:r>
              <a:rPr lang="pt-PT" sz="2800" dirty="0" smtClean="0"/>
              <a:t>continente </a:t>
            </a:r>
            <a:r>
              <a:rPr lang="pt-PT" sz="2800" dirty="0" smtClean="0"/>
              <a:t>e as duas </a:t>
            </a:r>
            <a:r>
              <a:rPr lang="pt-PT" sz="2800" dirty="0" smtClean="0"/>
              <a:t>regiões</a:t>
            </a:r>
          </a:p>
          <a:p>
            <a:pPr marL="3175" indent="-3175">
              <a:buNone/>
              <a:tabLst>
                <a:tab pos="6370638" algn="l"/>
              </a:tabLst>
            </a:pPr>
            <a:r>
              <a:rPr lang="pt-PT" sz="2800" dirty="0" smtClean="0"/>
              <a:t> </a:t>
            </a:r>
            <a:r>
              <a:rPr lang="pt-PT" sz="2800" dirty="0" smtClean="0"/>
              <a:t>autónomas dos </a:t>
            </a:r>
            <a:r>
              <a:rPr lang="pt-PT" sz="2800" b="1" dirty="0" smtClean="0"/>
              <a:t>Açores</a:t>
            </a:r>
            <a:r>
              <a:rPr lang="pt-PT" sz="2800" dirty="0" smtClean="0"/>
              <a:t> e </a:t>
            </a:r>
            <a:endParaRPr lang="pt-PT" sz="2800" dirty="0" smtClean="0"/>
          </a:p>
          <a:p>
            <a:pPr marL="3175" indent="-3175">
              <a:buNone/>
              <a:tabLst>
                <a:tab pos="6370638" algn="l"/>
              </a:tabLst>
            </a:pPr>
            <a:r>
              <a:rPr lang="pt-PT" sz="2800" b="1" dirty="0" smtClean="0"/>
              <a:t>Madeira.</a:t>
            </a:r>
            <a:endParaRPr lang="pt-PT" sz="2800" b="1" u="sng" dirty="0" smtClean="0"/>
          </a:p>
          <a:p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Mapa_Distritos_Portu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2522483" cy="4876800"/>
          </a:xfrm>
          <a:prstGeom prst="rect">
            <a:avLst/>
          </a:prstGeom>
        </p:spPr>
      </p:pic>
      <p:cxnSp>
        <p:nvCxnSpPr>
          <p:cNvPr id="13" name="Conexão recta unidireccional 12"/>
          <p:cNvCxnSpPr/>
          <p:nvPr/>
        </p:nvCxnSpPr>
        <p:spPr>
          <a:xfrm>
            <a:off x="2895600" y="3276600"/>
            <a:ext cx="2743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r"/>
            <a:r>
              <a:rPr lang="pt-PT" sz="1800" b="1" dirty="0" smtClean="0">
                <a:solidFill>
                  <a:schemeClr val="tx1"/>
                </a:solidFill>
              </a:rPr>
              <a:t>Intercâmbio Luso-ibérico: Imersão Linguística</a:t>
            </a:r>
            <a:r>
              <a:rPr lang="pt-PT" sz="1800" dirty="0" smtClean="0">
                <a:solidFill>
                  <a:schemeClr val="tx1"/>
                </a:solidFill>
              </a:rPr>
              <a:t/>
            </a:r>
            <a:br>
              <a:rPr lang="pt-PT" sz="18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AGRUPAMENTO DE ESCOLAS DE VENDAS NOVAS</a:t>
            </a:r>
            <a:r>
              <a:rPr lang="pt-PT" sz="1400" dirty="0" smtClean="0">
                <a:solidFill>
                  <a:schemeClr val="tx1"/>
                </a:solidFill>
              </a:rPr>
              <a:t/>
            </a:r>
            <a:br>
              <a:rPr lang="pt-PT" sz="1400" dirty="0" smtClean="0">
                <a:solidFill>
                  <a:schemeClr val="tx1"/>
                </a:solidFill>
              </a:rPr>
            </a:br>
            <a:r>
              <a:rPr lang="pt-PT" sz="1400" b="1" dirty="0" smtClean="0">
                <a:solidFill>
                  <a:schemeClr val="tx1"/>
                </a:solidFill>
              </a:rPr>
              <a:t>IESO COLONOS DE GÉVORA, </a:t>
            </a:r>
            <a:r>
              <a:rPr lang="pt-PT" sz="1400" b="1" dirty="0" smtClean="0">
                <a:solidFill>
                  <a:schemeClr val="tx1"/>
                </a:solidFill>
              </a:rPr>
              <a:t>BADAJOZ</a:t>
            </a: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5254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800" b="1" dirty="0" smtClean="0"/>
              <a:t>Vendas Novas</a:t>
            </a:r>
          </a:p>
          <a:p>
            <a:pPr algn="ctr">
              <a:buNone/>
            </a:pPr>
            <a:endParaRPr lang="pt-PT" sz="2800" b="1" dirty="0" smtClean="0"/>
          </a:p>
          <a:p>
            <a:r>
              <a:rPr lang="pt-PT" sz="2800" b="1" dirty="0" smtClean="0"/>
              <a:t>Vendas Novas</a:t>
            </a:r>
            <a:r>
              <a:rPr lang="pt-PT" sz="2800" dirty="0" smtClean="0"/>
              <a:t> é uma </a:t>
            </a:r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cidade</a:t>
            </a:r>
            <a:r>
              <a:rPr lang="pt-PT" sz="2800" dirty="0" smtClean="0"/>
              <a:t> portuguesa, </a:t>
            </a:r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no</a:t>
            </a:r>
            <a:r>
              <a:rPr lang="pt-PT" sz="2800" dirty="0" smtClean="0"/>
              <a:t> </a:t>
            </a:r>
            <a:r>
              <a:rPr lang="pt-PT" sz="2800" u="sng" dirty="0" smtClean="0"/>
              <a:t>Distrito de </a:t>
            </a:r>
            <a:r>
              <a:rPr lang="pt-PT" sz="2800" u="sng" dirty="0" smtClean="0"/>
              <a:t>Évora.</a:t>
            </a:r>
          </a:p>
          <a:p>
            <a:pPr>
              <a:buNone/>
            </a:pPr>
            <a:endParaRPr lang="pt-PT" sz="2800" u="sng" dirty="0" smtClean="0"/>
          </a:p>
          <a:p>
            <a:r>
              <a:rPr lang="pt-PT" sz="2800" dirty="0" smtClean="0"/>
              <a:t>Tem cerca de 11.000 </a:t>
            </a:r>
          </a:p>
          <a:p>
            <a:pPr>
              <a:buNone/>
            </a:pPr>
            <a:r>
              <a:rPr lang="pt-PT" sz="2800" dirty="0" smtClean="0"/>
              <a:t>habitantes</a:t>
            </a:r>
          </a:p>
          <a:p>
            <a:pPr>
              <a:buNone/>
            </a:pPr>
            <a:endParaRPr lang="pt-PT" sz="2800" u="sng" dirty="0" smtClean="0"/>
          </a:p>
          <a:p>
            <a:pPr>
              <a:buNone/>
            </a:pPr>
            <a:endParaRPr lang="pt-PT" sz="2800" b="1" dirty="0" smtClean="0"/>
          </a:p>
        </p:txBody>
      </p:sp>
      <p:pic>
        <p:nvPicPr>
          <p:cNvPr id="8" name="Imagem 7" descr="Resultado de imagem para portugal e espanha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280px-LocalVendasNova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76400"/>
            <a:ext cx="3434576" cy="50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F0000"/>
      </a:accent1>
      <a:accent2>
        <a:srgbClr val="7598D9"/>
      </a:accent2>
      <a:accent3>
        <a:srgbClr val="C00000"/>
      </a:accent3>
      <a:accent4>
        <a:srgbClr val="FFC000"/>
      </a:accent4>
      <a:accent5>
        <a:srgbClr val="AEBAD5"/>
      </a:accent5>
      <a:accent6>
        <a:srgbClr val="777C84"/>
      </a:accent6>
      <a:hlink>
        <a:srgbClr val="FFC000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312</Words>
  <Application>Microsoft Office PowerPoint</Application>
  <PresentationFormat>Apresentação no Ecrã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Mirante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  <vt:lpstr>Intercâmbio Luso-ibérico: Imersão Linguística AGRUPAMENTO DE ESCOLAS DE VENDAS NOVAS IESO COLONOS DE GÉVORA, BADAJOZ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Intercâmbio Luso-ibérico: Imersão Linguística AGRUPAMENTO DE ESCOLAS DE VENDAS NOVAS IESO COLONOS DE GÉVORA, BADAJOZ</dc:title>
  <dc:creator>Rita</dc:creator>
  <cp:lastModifiedBy>Rita</cp:lastModifiedBy>
  <cp:revision>6</cp:revision>
  <dcterms:created xsi:type="dcterms:W3CDTF">2006-08-16T00:00:00Z</dcterms:created>
  <dcterms:modified xsi:type="dcterms:W3CDTF">2017-11-12T18:22:53Z</dcterms:modified>
</cp:coreProperties>
</file>