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91D"/>
    <a:srgbClr val="00C7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6291"/>
  </p:normalViewPr>
  <p:slideViewPr>
    <p:cSldViewPr snapToGrid="0" snapToObjects="1">
      <p:cViewPr>
        <p:scale>
          <a:sx n="175" d="100"/>
          <a:sy n="175" d="100"/>
        </p:scale>
        <p:origin x="-3896" y="-20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80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03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13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54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0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58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7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62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04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41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24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089E1-3F57-1545-B685-53155B5A942D}" type="datetimeFigureOut">
              <a:rPr lang="fr-FR" smtClean="0"/>
              <a:t>24/11/2017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216BA-849C-764C-B5BC-9A872DAA19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01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D91D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616857" y="435429"/>
            <a:ext cx="3611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PICTURE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000" y="2061467"/>
            <a:ext cx="3600000" cy="273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000" y="2061467"/>
            <a:ext cx="3600000" cy="273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0" y="6120000"/>
            <a:ext cx="2126222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</Words>
  <Application>Microsoft Macintosh PowerPoint</Application>
  <PresentationFormat>Grand écran</PresentationFormat>
  <Paragraphs>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29</cp:revision>
  <dcterms:created xsi:type="dcterms:W3CDTF">2017-11-08T13:28:09Z</dcterms:created>
  <dcterms:modified xsi:type="dcterms:W3CDTF">2017-11-24T13:04:23Z</dcterms:modified>
</cp:coreProperties>
</file>