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91D"/>
    <a:srgbClr val="00C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7313"/>
  </p:normalViewPr>
  <p:slideViewPr>
    <p:cSldViewPr snapToGrid="0" snapToObjects="1">
      <p:cViewPr>
        <p:scale>
          <a:sx n="175" d="100"/>
          <a:sy n="175" d="100"/>
        </p:scale>
        <p:origin x="-121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0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2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91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16857" y="435429"/>
            <a:ext cx="361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PICTURE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4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4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0" y="6120000"/>
            <a:ext cx="2148741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Macintosh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8</cp:revision>
  <dcterms:created xsi:type="dcterms:W3CDTF">2017-11-08T13:28:09Z</dcterms:created>
  <dcterms:modified xsi:type="dcterms:W3CDTF">2017-11-24T12:57:26Z</dcterms:modified>
</cp:coreProperties>
</file>