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57" r:id="rId4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D91D"/>
    <a:srgbClr val="00C71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6"/>
    <p:restoredTop sz="97653"/>
  </p:normalViewPr>
  <p:slideViewPr>
    <p:cSldViewPr snapToGrid="0" snapToObjects="1">
      <p:cViewPr>
        <p:scale>
          <a:sx n="175" d="100"/>
          <a:sy n="175" d="100"/>
        </p:scale>
        <p:origin x="1904" y="121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089E1-3F57-1545-B685-53155B5A942D}" type="datetimeFigureOut">
              <a:rPr lang="fr-FR" smtClean="0"/>
              <a:t>24/11/2017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216BA-849C-764C-B5BC-9A872DAA195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748026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089E1-3F57-1545-B685-53155B5A942D}" type="datetimeFigureOut">
              <a:rPr lang="fr-FR" smtClean="0"/>
              <a:t>24/11/2017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216BA-849C-764C-B5BC-9A872DAA195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270304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089E1-3F57-1545-B685-53155B5A942D}" type="datetimeFigureOut">
              <a:rPr lang="fr-FR" smtClean="0"/>
              <a:t>24/11/2017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216BA-849C-764C-B5BC-9A872DAA195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121364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089E1-3F57-1545-B685-53155B5A942D}" type="datetimeFigureOut">
              <a:rPr lang="fr-FR" smtClean="0"/>
              <a:t>24/11/2017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216BA-849C-764C-B5BC-9A872DAA195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155445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089E1-3F57-1545-B685-53155B5A942D}" type="datetimeFigureOut">
              <a:rPr lang="fr-FR" smtClean="0"/>
              <a:t>24/11/2017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216BA-849C-764C-B5BC-9A872DAA195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29015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089E1-3F57-1545-B685-53155B5A942D}" type="datetimeFigureOut">
              <a:rPr lang="fr-FR" smtClean="0"/>
              <a:t>24/11/2017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216BA-849C-764C-B5BC-9A872DAA195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125898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089E1-3F57-1545-B685-53155B5A942D}" type="datetimeFigureOut">
              <a:rPr lang="fr-FR" smtClean="0"/>
              <a:t>24/11/2017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216BA-849C-764C-B5BC-9A872DAA195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71770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089E1-3F57-1545-B685-53155B5A942D}" type="datetimeFigureOut">
              <a:rPr lang="fr-FR" smtClean="0"/>
              <a:t>24/11/2017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216BA-849C-764C-B5BC-9A872DAA195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906219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089E1-3F57-1545-B685-53155B5A942D}" type="datetimeFigureOut">
              <a:rPr lang="fr-FR" smtClean="0"/>
              <a:t>24/11/2017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216BA-849C-764C-B5BC-9A872DAA195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350408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089E1-3F57-1545-B685-53155B5A942D}" type="datetimeFigureOut">
              <a:rPr lang="fr-FR" smtClean="0"/>
              <a:t>24/11/2017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216BA-849C-764C-B5BC-9A872DAA195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064183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089E1-3F57-1545-B685-53155B5A942D}" type="datetimeFigureOut">
              <a:rPr lang="fr-FR" smtClean="0"/>
              <a:t>24/11/2017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216BA-849C-764C-B5BC-9A872DAA195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882418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7089E1-3F57-1545-B685-53155B5A942D}" type="datetimeFigureOut">
              <a:rPr lang="fr-FR" smtClean="0"/>
              <a:t>24/11/2017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0216BA-849C-764C-B5BC-9A872DAA195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380182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D91D">
            <a:alpha val="4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oneTexte 8"/>
          <p:cNvSpPr txBox="1"/>
          <p:nvPr/>
        </p:nvSpPr>
        <p:spPr>
          <a:xfrm>
            <a:off x="616857" y="435429"/>
            <a:ext cx="36119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PICTURE</a:t>
            </a:r>
            <a:endParaRPr lang="fr-FR" dirty="0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6000" y="2061467"/>
            <a:ext cx="3600000" cy="27350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1647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6000" y="2061467"/>
            <a:ext cx="3600000" cy="27350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0550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0000" y="6120000"/>
            <a:ext cx="2146376" cy="57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712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Bureau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1</Words>
  <Application>Microsoft Macintosh PowerPoint</Application>
  <PresentationFormat>Grand écran</PresentationFormat>
  <Paragraphs>1</Paragraphs>
  <Slides>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Thème Office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Utilisateur de Microsoft Office</dc:creator>
  <cp:lastModifiedBy>Utilisateur de Microsoft Office</cp:lastModifiedBy>
  <cp:revision>11</cp:revision>
  <dcterms:created xsi:type="dcterms:W3CDTF">2017-11-08T13:28:09Z</dcterms:created>
  <dcterms:modified xsi:type="dcterms:W3CDTF">2017-11-24T12:57:50Z</dcterms:modified>
</cp:coreProperties>
</file>