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72" y="-13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27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46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435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035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63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060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194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416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87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0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03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6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1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61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2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66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7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0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GREEK FOOD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Brush Script MT" panose="03060802040406070304" pitchFamily="66" charset="0"/>
              </a:rPr>
              <a:t>HIGH SCHOOL OF GENISEA  GREECE </a:t>
            </a:r>
          </a:p>
          <a:p>
            <a:pPr algn="l"/>
            <a:r>
              <a:rPr lang="en-US" dirty="0" smtClean="0">
                <a:latin typeface="Brush Script MT" panose="03060802040406070304" pitchFamily="66" charset="0"/>
              </a:rPr>
              <a:t>PETROS FULAXTAKIS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5426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Gabriola" pitchFamily="82" charset="0"/>
              </a:rPr>
              <a:t>NUMBER </a:t>
            </a:r>
            <a:r>
              <a:rPr lang="en-US" sz="8800" dirty="0">
                <a:latin typeface="Gabriola" pitchFamily="82" charset="0"/>
              </a:rPr>
              <a:t>1 IT IS SUBLAKI</a:t>
            </a:r>
            <a:endParaRPr lang="el-GR" sz="8800" dirty="0">
              <a:latin typeface="Gabriola" pitchFamily="82" charset="0"/>
            </a:endParaRPr>
          </a:p>
        </p:txBody>
      </p:sp>
      <p:pic>
        <p:nvPicPr>
          <p:cNvPr id="8" name="Εικόνα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94" y="2541858"/>
            <a:ext cx="5208351" cy="3639259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85" y="2541858"/>
            <a:ext cx="4285215" cy="33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41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2 IT IS PASTITSIO</a:t>
            </a:r>
            <a:endParaRPr lang="el-GR" dirty="0"/>
          </a:p>
        </p:txBody>
      </p:sp>
      <p:pic>
        <p:nvPicPr>
          <p:cNvPr id="4" name="Εικόνα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6" y="2766572"/>
            <a:ext cx="6488799" cy="3455075"/>
          </a:xfrm>
          <a:prstGeom prst="rect">
            <a:avLst/>
          </a:prstGeom>
        </p:spPr>
      </p:pic>
      <p:pic>
        <p:nvPicPr>
          <p:cNvPr id="6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555" y="2989496"/>
            <a:ext cx="4223381" cy="32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40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3 IT IS THE FASOLADA </a:t>
            </a:r>
            <a:endParaRPr lang="el-GR" dirty="0"/>
          </a:p>
        </p:txBody>
      </p:sp>
      <p:pic>
        <p:nvPicPr>
          <p:cNvPr id="6" name="Εικόνα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78" y="2285999"/>
            <a:ext cx="6907044" cy="406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4 IT IS THE PAPOUTSAKIA</a:t>
            </a:r>
            <a:endParaRPr lang="el-GR" dirty="0"/>
          </a:p>
        </p:txBody>
      </p:sp>
      <p:pic>
        <p:nvPicPr>
          <p:cNvPr id="8" name="Εικόνα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3" y="2518720"/>
            <a:ext cx="5358177" cy="3520535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23" y="2518721"/>
            <a:ext cx="5425316" cy="35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14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315668" y="2542611"/>
            <a:ext cx="9601196" cy="2523878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Gabriola" pitchFamily="82" charset="0"/>
              </a:rPr>
              <a:t>THE END </a:t>
            </a:r>
            <a:endParaRPr lang="el-GR" sz="96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2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Προσαρμογή</PresentationFormat>
  <Paragraphs>8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Οργανικό</vt:lpstr>
      <vt:lpstr>THE GREEK FOOD</vt:lpstr>
      <vt:lpstr>NUMBER 1 IT IS SUBLAKI</vt:lpstr>
      <vt:lpstr>NUMBER 2 IT IS PASTITSIO</vt:lpstr>
      <vt:lpstr>NUMBER 3 IT IS THE FASOLADA </vt:lpstr>
      <vt:lpstr>NUMBER 4 IT IS THE PAPOUTSAKIA</vt:lpstr>
      <vt:lpstr>THE END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GREEK FOOD</dc:title>
  <cp:lastModifiedBy>petros fulaxtakis</cp:lastModifiedBy>
  <cp:revision>4</cp:revision>
  <dcterms:modified xsi:type="dcterms:W3CDTF">2016-03-11T13:42:15Z</dcterms:modified>
</cp:coreProperties>
</file>