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59" r:id="rId5"/>
    <p:sldId id="267" r:id="rId6"/>
    <p:sldId id="260" r:id="rId7"/>
    <p:sldId id="270" r:id="rId8"/>
    <p:sldId id="258" r:id="rId9"/>
    <p:sldId id="261" r:id="rId10"/>
    <p:sldId id="262" r:id="rId11"/>
    <p:sldId id="265" r:id="rId12"/>
    <p:sldId id="263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0" autoAdjust="0"/>
    <p:restoredTop sz="9466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791E-7AD8-4BF2-A579-C815C393A4E9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1838B-DE2D-466B-8832-3B72E2E59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1838B-DE2D-466B-8832-3B72E2E59B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1838B-DE2D-466B-8832-3B72E2E59B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1F3A-1AC8-4FE4-9657-BBBDFBA6C935}" type="datetimeFigureOut">
              <a:rPr lang="en-US" smtClean="0"/>
              <a:pPr/>
              <a:t>02-May-16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CAD1-6AB3-4B15-863F-09DF58A39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shutterstock_181943309-rcm992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9965" cy="685800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711597" y="304800"/>
            <a:ext cx="643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Ostern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Deutschland</a:t>
            </a:r>
            <a:endParaRPr lang="el-G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Am Ostersonntag werden die Ostereier gesucht. Jedes Kind freut sich darauf.</a:t>
            </a:r>
          </a:p>
          <a:p>
            <a:pPr>
              <a:buNone/>
            </a:pPr>
            <a:r>
              <a:rPr lang="de-DE" dirty="0" smtClean="0"/>
              <a:t>  Heutzutage ist es mehr Schokolade, Marzipan und Crème-Füllung, aber das war nicht immer so. 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609600" y="381000"/>
            <a:ext cx="4027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Ostersonntag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4 - Εικόνα" descr="2016-05-02_17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319487"/>
            <a:ext cx="2364499" cy="1538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OstermarktKlagenfurt20110421_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14400"/>
            <a:ext cx="41910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66800" y="4572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sterdekoration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- Εικόνα" descr="dc42a87339f7646df3fc134734f744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3493202" cy="464486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52400" y="1905000"/>
            <a:ext cx="40255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Man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hängt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die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Eier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an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Zweige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66800" y="609600"/>
            <a:ext cx="642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 Ostern essen wir…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Verschiedenes%20Ostergeb%C3%A4ck%20aus%20Hefeteig%20(4)-1721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458058" cy="277336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762000" y="4876800"/>
            <a:ext cx="321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800" b="1" dirty="0" smtClean="0"/>
              <a:t>Gebäck aus Hefeteig</a:t>
            </a:r>
            <a:endParaRPr lang="de-DE" sz="2800" b="1" dirty="0"/>
          </a:p>
        </p:txBody>
      </p:sp>
      <p:pic>
        <p:nvPicPr>
          <p:cNvPr id="7" name="Picture 6" descr="gu_rezept_lammbra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3641725" cy="2732088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5410200" y="4800600"/>
            <a:ext cx="2079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/>
              <a:t>Lammbraten</a:t>
            </a:r>
            <a:endParaRPr lang="de-DE" sz="2800" b="1" dirty="0"/>
          </a:p>
        </p:txBody>
      </p:sp>
      <p:pic>
        <p:nvPicPr>
          <p:cNvPr id="9" name="Picture 7" descr="j0304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950" y="260350"/>
            <a:ext cx="1582738" cy="125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3 - Θέση περιεχομένου" descr="2016-05-02_17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116" y="0"/>
            <a:ext cx="9168116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Θέση περιεχομένου" descr="ostern-in-deutschland-3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1" y="0"/>
            <a:ext cx="911330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Επιμέλεια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Pavlidou</a:t>
            </a:r>
            <a:r>
              <a:rPr lang="en-US" dirty="0" smtClean="0"/>
              <a:t>  Georgia (</a:t>
            </a:r>
            <a:r>
              <a:rPr lang="en-US" dirty="0" err="1" smtClean="0"/>
              <a:t>Deutschlehrerin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l-GR" dirty="0" smtClean="0"/>
              <a:t>Γυμνάσιο  </a:t>
            </a:r>
            <a:r>
              <a:rPr lang="el-GR" dirty="0" err="1" smtClean="0"/>
              <a:t>Γενισέας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6-05-02_15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83853" cy="58674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Wörter</a:t>
            </a:r>
            <a:r>
              <a:rPr lang="en-US" dirty="0" smtClean="0"/>
              <a:t> 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Ostern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6-05-02_15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19800" cy="346536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Die </a:t>
            </a:r>
            <a:r>
              <a:rPr lang="en-US" b="1" dirty="0" err="1"/>
              <a:t>Symbole</a:t>
            </a:r>
            <a:r>
              <a:rPr lang="en-US" b="1" dirty="0"/>
              <a:t> des </a:t>
            </a:r>
            <a:r>
              <a:rPr lang="en-US" b="1" dirty="0" err="1" smtClean="0"/>
              <a:t>Osterfestes</a:t>
            </a:r>
            <a:r>
              <a:rPr lang="en-US" b="1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304801" y="4724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Osterhase</a:t>
            </a:r>
            <a:r>
              <a:rPr lang="en-US" sz="3600" b="1" dirty="0"/>
              <a:t> und </a:t>
            </a:r>
            <a:r>
              <a:rPr lang="en-US" sz="3600" b="1" dirty="0" err="1"/>
              <a:t>bunte</a:t>
            </a:r>
            <a:r>
              <a:rPr lang="en-US" sz="3600" b="1" dirty="0"/>
              <a:t> </a:t>
            </a:r>
            <a:r>
              <a:rPr lang="en-US" sz="3600" b="1" dirty="0" err="1" smtClean="0"/>
              <a:t>Eier</a:t>
            </a:r>
            <a:r>
              <a:rPr lang="en-US" sz="3600" b="1" dirty="0" smtClean="0"/>
              <a:t>.</a:t>
            </a:r>
          </a:p>
          <a:p>
            <a:r>
              <a:rPr lang="en-US" sz="3600" b="1" dirty="0" err="1" smtClean="0"/>
              <a:t>Sie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symbolisieren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Fruchtbarkeit</a:t>
            </a:r>
            <a:r>
              <a:rPr lang="en-US" sz="3600" b="1" dirty="0" smtClean="0"/>
              <a:t> und </a:t>
            </a:r>
            <a:r>
              <a:rPr lang="en-US" sz="3600" b="1" dirty="0" err="1" smtClean="0"/>
              <a:t>ewiges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Leben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Wichtige</a:t>
            </a:r>
            <a:r>
              <a:rPr lang="en-US" b="1" dirty="0"/>
              <a:t> </a:t>
            </a:r>
            <a:r>
              <a:rPr lang="en-US" b="1" dirty="0" err="1"/>
              <a:t>Ostertage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04800" y="1143000"/>
            <a:ext cx="40386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Gründonnerstag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4800600" y="1905000"/>
            <a:ext cx="40386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Karfreitag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724400" y="4724400"/>
            <a:ext cx="40386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Ostermontag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81000" y="3429000"/>
            <a:ext cx="40386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Ostersonntag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bendma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6089" y="3041904"/>
            <a:ext cx="5957911" cy="381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3200400"/>
          </a:xfrm>
        </p:spPr>
        <p:txBody>
          <a:bodyPr>
            <a:normAutofit fontScale="25000" lnSpcReduction="20000"/>
          </a:bodyPr>
          <a:lstStyle/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pPr>
              <a:buNone/>
            </a:pPr>
            <a:r>
              <a:rPr lang="de-DE" sz="11200" b="1" dirty="0" smtClean="0">
                <a:latin typeface="Comic Sans MS" pitchFamily="66" charset="0"/>
              </a:rPr>
              <a:t>Gründonnerstag</a:t>
            </a:r>
          </a:p>
          <a:p>
            <a:pPr>
              <a:buNone/>
            </a:pPr>
            <a:r>
              <a:rPr lang="de-DE" sz="11200" dirty="0" smtClean="0">
                <a:latin typeface="Comic Sans MS" pitchFamily="66" charset="0"/>
              </a:rPr>
              <a:t/>
            </a:r>
            <a:br>
              <a:rPr lang="de-DE" sz="11200" dirty="0" smtClean="0">
                <a:latin typeface="Comic Sans MS" pitchFamily="66" charset="0"/>
              </a:rPr>
            </a:br>
            <a:r>
              <a:rPr lang="de-DE" sz="11200" dirty="0">
                <a:solidFill>
                  <a:srgbClr val="C00000"/>
                </a:solidFill>
                <a:latin typeface="Comic Sans MS" pitchFamily="66" charset="0"/>
              </a:rPr>
              <a:t>Am Gründonnerstag nahm Jesus das letzte Abendmahl mit seinen Jüngern. Er wurde noch am selben Tag verraten und </a:t>
            </a:r>
            <a:r>
              <a:rPr lang="de-DE" sz="11200" dirty="0" smtClean="0">
                <a:solidFill>
                  <a:srgbClr val="C00000"/>
                </a:solidFill>
                <a:latin typeface="Comic Sans MS" pitchFamily="66" charset="0"/>
              </a:rPr>
              <a:t>verhaftet.</a:t>
            </a:r>
            <a:endParaRPr lang="de-DE" sz="112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de-DE" sz="11200" dirty="0" smtClean="0">
                <a:solidFill>
                  <a:srgbClr val="C00000"/>
                </a:solidFill>
                <a:latin typeface="Comic Sans MS" pitchFamily="66" charset="0"/>
              </a:rPr>
              <a:t>   Im </a:t>
            </a:r>
            <a:r>
              <a:rPr lang="de-DE" sz="11200" dirty="0" smtClean="0">
                <a:solidFill>
                  <a:srgbClr val="C00000"/>
                </a:solidFill>
                <a:latin typeface="Comic Sans MS" pitchFamily="66" charset="0"/>
              </a:rPr>
              <a:t>häuslichen </a:t>
            </a:r>
            <a:r>
              <a:rPr lang="de-DE" sz="11200" dirty="0" err="1" smtClean="0">
                <a:solidFill>
                  <a:srgbClr val="C00000"/>
                </a:solidFill>
                <a:latin typeface="Comic Sans MS" pitchFamily="66" charset="0"/>
              </a:rPr>
              <a:t>Bereich,wird</a:t>
            </a:r>
            <a:r>
              <a:rPr lang="de-DE" sz="11200" dirty="0" smtClean="0">
                <a:solidFill>
                  <a:srgbClr val="C00000"/>
                </a:solidFill>
                <a:latin typeface="Comic Sans MS" pitchFamily="66" charset="0"/>
              </a:rPr>
              <a:t> eine Speise gekocht die grün ist.</a:t>
            </a:r>
          </a:p>
        </p:txBody>
      </p:sp>
      <p:pic>
        <p:nvPicPr>
          <p:cNvPr id="6" name="5 - Εικόνα" descr="2016-05-02_16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733800"/>
            <a:ext cx="3153215" cy="2372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Kreuzigung5-BM-Bayern-Castro-Urdi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7810500" cy="439102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</a:gradFill>
        </p:spPr>
        <p:txBody>
          <a:bodyPr/>
          <a:lstStyle/>
          <a:p>
            <a:r>
              <a:rPr lang="de-DE" b="1" dirty="0" smtClean="0"/>
              <a:t>Karfreitag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b="1" dirty="0"/>
              <a:t> 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solidFill>
                  <a:srgbClr val="C00000"/>
                </a:solidFill>
              </a:rPr>
              <a:t>Das ist der Tag an dem Jesus gekreuzigt wurde.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Ostersonntag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762000" y="1066800"/>
            <a:ext cx="3048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 Sonntag entdeckten die Frauen das leere Grab Jesu Christi. Es ist der Tag an dem Jesus von den Toten auferstanden ist.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- Εικόνα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3992118" cy="448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resurrection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95400"/>
            <a:ext cx="4038600" cy="537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</a:gradFill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28600" y="533400"/>
            <a:ext cx="419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Ostermontag</a:t>
            </a:r>
            <a:endParaRPr lang="en-US" sz="54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2057400"/>
            <a:ext cx="5181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54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Mit der Auferstehung beginnt das Leben </a:t>
            </a:r>
            <a:r>
              <a:rPr lang="de-DE" sz="5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neu</a:t>
            </a:r>
            <a:endParaRPr lang="en-US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/>
              <a:t>Die Kinder bemalen die Eier.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mal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mal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j0304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990600"/>
            <a:ext cx="1457325" cy="1336675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81000" y="0"/>
            <a:ext cx="365875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de-DE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de-DE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Ostersamstag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914400" y="381000"/>
            <a:ext cx="7253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Traditionen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und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Bräuche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135</Words>
  <Application>Microsoft Office PowerPoint</Application>
  <PresentationFormat>Προβολή στην οθόνη (4:3)</PresentationFormat>
  <Paragraphs>44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Wörter  zu Ostern</vt:lpstr>
      <vt:lpstr>Die Symbole des Osterfestes: </vt:lpstr>
      <vt:lpstr>Wichtige Ostertage </vt:lpstr>
      <vt:lpstr>Διαφάνεια 5</vt:lpstr>
      <vt:lpstr>Karfreitag</vt:lpstr>
      <vt:lpstr>Ostersonntag</vt:lpstr>
      <vt:lpstr> 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Georgia</dc:creator>
  <cp:lastModifiedBy>Georgia</cp:lastModifiedBy>
  <cp:revision>21</cp:revision>
  <dcterms:created xsi:type="dcterms:W3CDTF">2016-05-02T12:04:56Z</dcterms:created>
  <dcterms:modified xsi:type="dcterms:W3CDTF">2016-05-02T15:13:40Z</dcterms:modified>
</cp:coreProperties>
</file>