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1" name="Rezervirano mjesto datum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CD8D297-F4AE-4DF2-AB24-B74A58784DA4}" type="datetimeFigureOut">
              <a:rPr lang="sr-Latn-CS" smtClean="0"/>
              <a:pPr/>
              <a:t>24.6.2015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9301ACE-9AF8-40D9-ABF7-5AF27B01EC4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D8D297-F4AE-4DF2-AB24-B74A58784DA4}" type="datetimeFigureOut">
              <a:rPr lang="sr-Latn-CS" smtClean="0"/>
              <a:pPr/>
              <a:t>24.6.2015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301ACE-9AF8-40D9-ABF7-5AF27B01EC4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CD8D297-F4AE-4DF2-AB24-B74A58784DA4}" type="datetimeFigureOut">
              <a:rPr lang="sr-Latn-CS" smtClean="0"/>
              <a:pPr/>
              <a:t>24.6.2015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9301ACE-9AF8-40D9-ABF7-5AF27B01EC4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D8D297-F4AE-4DF2-AB24-B74A58784DA4}" type="datetimeFigureOut">
              <a:rPr lang="sr-Latn-CS" smtClean="0"/>
              <a:pPr/>
              <a:t>24.6.2015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301ACE-9AF8-40D9-ABF7-5AF27B01EC4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CD8D297-F4AE-4DF2-AB24-B74A58784DA4}" type="datetimeFigureOut">
              <a:rPr lang="sr-Latn-CS" smtClean="0"/>
              <a:pPr/>
              <a:t>24.6.2015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9301ACE-9AF8-40D9-ABF7-5AF27B01EC4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D8D297-F4AE-4DF2-AB24-B74A58784DA4}" type="datetimeFigureOut">
              <a:rPr lang="sr-Latn-CS" smtClean="0"/>
              <a:pPr/>
              <a:t>24.6.2015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301ACE-9AF8-40D9-ABF7-5AF27B01EC4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D8D297-F4AE-4DF2-AB24-B74A58784DA4}" type="datetimeFigureOut">
              <a:rPr lang="sr-Latn-CS" smtClean="0"/>
              <a:pPr/>
              <a:t>24.6.2015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301ACE-9AF8-40D9-ABF7-5AF27B01EC4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D8D297-F4AE-4DF2-AB24-B74A58784DA4}" type="datetimeFigureOut">
              <a:rPr lang="sr-Latn-CS" smtClean="0"/>
              <a:pPr/>
              <a:t>24.6.2015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301ACE-9AF8-40D9-ABF7-5AF27B01EC4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CD8D297-F4AE-4DF2-AB24-B74A58784DA4}" type="datetimeFigureOut">
              <a:rPr lang="sr-Latn-CS" smtClean="0"/>
              <a:pPr/>
              <a:t>24.6.2015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301ACE-9AF8-40D9-ABF7-5AF27B01EC4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D8D297-F4AE-4DF2-AB24-B74A58784DA4}" type="datetimeFigureOut">
              <a:rPr lang="sr-Latn-CS" smtClean="0"/>
              <a:pPr/>
              <a:t>24.6.2015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301ACE-9AF8-40D9-ABF7-5AF27B01EC4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D8D297-F4AE-4DF2-AB24-B74A58784DA4}" type="datetimeFigureOut">
              <a:rPr lang="sr-Latn-CS" smtClean="0"/>
              <a:pPr/>
              <a:t>24.6.2015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301ACE-9AF8-40D9-ABF7-5AF27B01EC4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slik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naslova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1" name="Rezervirano mjesto teksta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7" name="Rezervirano mjesto datum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CD8D297-F4AE-4DF2-AB24-B74A58784DA4}" type="datetimeFigureOut">
              <a:rPr lang="sr-Latn-CS" smtClean="0"/>
              <a:pPr/>
              <a:t>24.6.2015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9301ACE-9AF8-40D9-ABF7-5AF27B01EC4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1944" TargetMode="External"/><Relationship Id="rId2" Type="http://schemas.openxmlformats.org/officeDocument/2006/relationships/hyperlink" Target="https://hr.wikipedia.org/wiki/1872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7200" dirty="0" err="1" smtClean="0"/>
              <a:t>Piet</a:t>
            </a:r>
            <a:r>
              <a:rPr lang="hr-HR" sz="7200" dirty="0" smtClean="0"/>
              <a:t>  Mondrian</a:t>
            </a:r>
            <a:endParaRPr lang="hr-HR" sz="72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15328" cy="1162050"/>
          </a:xfrm>
        </p:spPr>
        <p:txBody>
          <a:bodyPr>
            <a:noAutofit/>
          </a:bodyPr>
          <a:lstStyle/>
          <a:p>
            <a:r>
              <a:rPr lang="hr-HR" sz="2400" dirty="0" err="1"/>
              <a:t>Pieter</a:t>
            </a:r>
            <a:r>
              <a:rPr lang="hr-HR" sz="2400" dirty="0"/>
              <a:t> </a:t>
            </a:r>
            <a:r>
              <a:rPr lang="hr-HR" sz="2400" dirty="0" err="1"/>
              <a:t>Cornelis</a:t>
            </a:r>
            <a:r>
              <a:rPr lang="hr-HR" sz="2400" dirty="0"/>
              <a:t> (</a:t>
            </a:r>
            <a:r>
              <a:rPr lang="hr-HR" sz="2400" dirty="0" err="1"/>
              <a:t>Piet</a:t>
            </a:r>
            <a:r>
              <a:rPr lang="hr-HR" sz="2400" dirty="0"/>
              <a:t>) Mondrian</a:t>
            </a:r>
            <a:r>
              <a:rPr lang="hr-HR" sz="2400" dirty="0" smtClean="0"/>
              <a:t> </a:t>
            </a:r>
            <a:br>
              <a:rPr lang="hr-HR" sz="2400" dirty="0" smtClean="0"/>
            </a:br>
            <a:r>
              <a:rPr lang="hr-HR" sz="2400" dirty="0" smtClean="0"/>
              <a:t>(</a:t>
            </a:r>
            <a:r>
              <a:rPr lang="hr-HR" sz="2400" dirty="0" smtClean="0">
                <a:hlinkClick r:id="rId2" tooltip="1872"/>
              </a:rPr>
              <a:t>1872</a:t>
            </a:r>
            <a:r>
              <a:rPr lang="hr-HR" sz="2400" dirty="0" smtClean="0"/>
              <a:t>. - </a:t>
            </a:r>
            <a:r>
              <a:rPr lang="hr-HR" sz="2400" dirty="0" smtClean="0">
                <a:hlinkClick r:id="rId3" tooltip="1944"/>
              </a:rPr>
              <a:t>1944</a:t>
            </a:r>
            <a:r>
              <a:rPr lang="hr-HR" sz="2400" dirty="0" smtClean="0"/>
              <a:t>.)</a:t>
            </a:r>
            <a:br>
              <a:rPr lang="hr-HR" sz="2400" dirty="0" smtClean="0"/>
            </a:br>
            <a:endParaRPr lang="hr-HR" sz="2400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1"/>
          </p:nvPr>
        </p:nvSpPr>
        <p:spPr>
          <a:xfrm>
            <a:off x="4071934" y="1357298"/>
            <a:ext cx="4143404" cy="4768865"/>
          </a:xfrm>
        </p:spPr>
        <p:txBody>
          <a:bodyPr>
            <a:normAutofit/>
          </a:bodyPr>
          <a:lstStyle/>
          <a:p>
            <a:r>
              <a:rPr lang="hr-HR" dirty="0"/>
              <a:t>n</a:t>
            </a:r>
            <a:r>
              <a:rPr lang="hr-HR" dirty="0" smtClean="0"/>
              <a:t>izozemski slikar </a:t>
            </a:r>
          </a:p>
          <a:p>
            <a:r>
              <a:rPr lang="hr-HR" dirty="0"/>
              <a:t>r</a:t>
            </a:r>
            <a:r>
              <a:rPr lang="hr-HR" dirty="0" smtClean="0"/>
              <a:t>azvio je novi oblik apstraktne umjetnosti nazvan </a:t>
            </a:r>
            <a:r>
              <a:rPr lang="hr-HR" u="sng" dirty="0" err="1" smtClean="0"/>
              <a:t>neoplasticizam</a:t>
            </a:r>
            <a:endParaRPr lang="hr-HR" u="sng" dirty="0" smtClean="0"/>
          </a:p>
        </p:txBody>
      </p:sp>
      <p:pic>
        <p:nvPicPr>
          <p:cNvPr id="10242" name="Picture 2" descr="Piet Mondria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7" y="1357298"/>
            <a:ext cx="3161623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Tableau</a:t>
            </a:r>
            <a:r>
              <a:rPr lang="hr-HR" dirty="0" smtClean="0"/>
              <a:t> , 1921.</a:t>
            </a:r>
            <a:endParaRPr lang="hr-HR" dirty="0"/>
          </a:p>
        </p:txBody>
      </p:sp>
      <p:sp>
        <p:nvSpPr>
          <p:cNvPr id="10" name="Rezervirano mjesto teksta 9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hr-HR" sz="2400" dirty="0" smtClean="0"/>
              <a:t>Plohu komponira ritmom obojenih kvadratnih površina (crvena, plava i žuta) obrubljenih rasterom crnih linija.</a:t>
            </a:r>
          </a:p>
          <a:p>
            <a:endParaRPr lang="hr-HR" dirty="0"/>
          </a:p>
        </p:txBody>
      </p:sp>
      <p:pic>
        <p:nvPicPr>
          <p:cNvPr id="9" name="Rezervirano mjesto slike 8" descr="mondrian-tableau-11-1921-5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6475" b="6475"/>
          <a:stretch>
            <a:fillRect/>
          </a:stretch>
        </p:blipFill>
        <p:spPr/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like 4" descr="maxresdefault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1864" r="21864"/>
          <a:stretch>
            <a:fillRect/>
          </a:stretch>
        </p:blipFill>
        <p:spPr>
          <a:xfrm>
            <a:off x="1000100" y="428604"/>
            <a:ext cx="5500726" cy="550072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Composition with Yellow, Blue and Red 1937–42 </a:t>
            </a:r>
            <a:br>
              <a:rPr lang="en-US" dirty="0" smtClean="0"/>
            </a:br>
            <a:endParaRPr lang="hr-HR" dirty="0"/>
          </a:p>
        </p:txBody>
      </p:sp>
      <p:pic>
        <p:nvPicPr>
          <p:cNvPr id="5" name="Rezervirano mjesto slike 4" descr="Composition with Yellow, Blue and Red 1937–42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166" b="2166"/>
          <a:stretch>
            <a:fillRect/>
          </a:stretch>
        </p:blipFill>
        <p:spPr/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err="1" smtClean="0"/>
              <a:t>Broadway</a:t>
            </a:r>
            <a:r>
              <a:rPr lang="hr-HR" sz="3200" dirty="0" smtClean="0"/>
              <a:t> </a:t>
            </a:r>
            <a:r>
              <a:rPr lang="hr-HR" sz="3200" dirty="0" err="1" smtClean="0"/>
              <a:t>Boogie</a:t>
            </a:r>
            <a:r>
              <a:rPr lang="hr-HR" sz="3200" dirty="0" smtClean="0"/>
              <a:t>-</a:t>
            </a:r>
            <a:r>
              <a:rPr lang="hr-HR" sz="3200" dirty="0" err="1" smtClean="0"/>
              <a:t>Woogie</a:t>
            </a:r>
            <a:r>
              <a:rPr lang="hr-HR" sz="3200" dirty="0" smtClean="0"/>
              <a:t>, 1942.</a:t>
            </a:r>
            <a:br>
              <a:rPr lang="hr-HR" sz="3200" dirty="0" smtClean="0"/>
            </a:br>
            <a:endParaRPr lang="hr-HR" dirty="0"/>
          </a:p>
        </p:txBody>
      </p:sp>
      <p:pic>
        <p:nvPicPr>
          <p:cNvPr id="5" name="Rezervirano mjesto slike 4" descr="Broadway Boogie Woogie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9" b="19"/>
          <a:stretch>
            <a:fillRect/>
          </a:stretch>
        </p:blipFill>
        <p:spPr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57884" y="2571744"/>
            <a:ext cx="3000396" cy="12811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Composition in Oval with Color Planes </a:t>
            </a:r>
            <a:r>
              <a:rPr lang="hr-HR" dirty="0" smtClean="0"/>
              <a:t>, 1914.</a:t>
            </a:r>
            <a:endParaRPr lang="hr-HR" dirty="0"/>
          </a:p>
        </p:txBody>
      </p:sp>
      <p:pic>
        <p:nvPicPr>
          <p:cNvPr id="5" name="Rezervirano mjesto slike 4" descr="Composition in Oval with Color Planes 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3347" b="13347"/>
          <a:stretch>
            <a:fillRect/>
          </a:stretch>
        </p:blipFill>
        <p:spPr>
          <a:xfrm>
            <a:off x="571472" y="571480"/>
            <a:ext cx="5072098" cy="507209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57356" y="5643578"/>
            <a:ext cx="5486400" cy="642942"/>
          </a:xfrm>
        </p:spPr>
        <p:txBody>
          <a:bodyPr/>
          <a:lstStyle/>
          <a:p>
            <a:r>
              <a:rPr lang="hr-HR" dirty="0" err="1" smtClean="0"/>
              <a:t>Gray</a:t>
            </a:r>
            <a:r>
              <a:rPr lang="hr-HR" dirty="0" smtClean="0"/>
              <a:t> </a:t>
            </a:r>
            <a:r>
              <a:rPr lang="hr-HR" dirty="0" err="1" smtClean="0"/>
              <a:t>Tree</a:t>
            </a:r>
            <a:r>
              <a:rPr lang="hr-HR" dirty="0" smtClean="0"/>
              <a:t>, 1912.</a:t>
            </a:r>
            <a:endParaRPr lang="hr-HR" dirty="0"/>
          </a:p>
        </p:txBody>
      </p:sp>
      <p:pic>
        <p:nvPicPr>
          <p:cNvPr id="5" name="Rezervirano mjesto slike 4" descr="gray-tree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3441" r="13441"/>
          <a:stretch>
            <a:fillRect/>
          </a:stretch>
        </p:blipFill>
        <p:spPr>
          <a:xfrm>
            <a:off x="663682" y="428604"/>
            <a:ext cx="6051458" cy="481863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stvo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stv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stv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46</TotalTime>
  <Words>67</Words>
  <Application>Microsoft Office PowerPoint</Application>
  <PresentationFormat>Prikaz na zaslonu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Bogatstvo</vt:lpstr>
      <vt:lpstr>Piet  Mondrian</vt:lpstr>
      <vt:lpstr>Pieter Cornelis (Piet) Mondrian  (1872. - 1944.) </vt:lpstr>
      <vt:lpstr>Tableau , 1921.</vt:lpstr>
      <vt:lpstr>Slajd 4</vt:lpstr>
      <vt:lpstr>Composition with Yellow, Blue and Red 1937–42  </vt:lpstr>
      <vt:lpstr>Broadway Boogie-Woogie, 1942. </vt:lpstr>
      <vt:lpstr>Composition in Oval with Color Planes , 1914.</vt:lpstr>
      <vt:lpstr>Gray Tree, 1912.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Piet  Mondrian</dc:title>
  <dc:creator>Dalibor</dc:creator>
  <cp:lastModifiedBy>Dalibor</cp:lastModifiedBy>
  <cp:revision>6</cp:revision>
  <dcterms:created xsi:type="dcterms:W3CDTF">2015-06-24T19:01:23Z</dcterms:created>
  <dcterms:modified xsi:type="dcterms:W3CDTF">2015-06-24T19:51:14Z</dcterms:modified>
</cp:coreProperties>
</file>