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4" r:id="rId5"/>
    <p:sldId id="261" r:id="rId6"/>
    <p:sldId id="266" r:id="rId7"/>
    <p:sldId id="269" r:id="rId8"/>
    <p:sldId id="272" r:id="rId9"/>
    <p:sldId id="270" r:id="rId10"/>
    <p:sldId id="273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4000-366C-4E86-A088-C08C61CE2005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FEF3-5004-4907-B243-2BEEEB8BD0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040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4000-366C-4E86-A088-C08C61CE2005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FEF3-5004-4907-B243-2BEEEB8BD0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101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4000-366C-4E86-A088-C08C61CE2005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FEF3-5004-4907-B243-2BEEEB8BD0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190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4000-366C-4E86-A088-C08C61CE2005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FEF3-5004-4907-B243-2BEEEB8BD0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636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4000-366C-4E86-A088-C08C61CE2005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FEF3-5004-4907-B243-2BEEEB8BD0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170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4000-366C-4E86-A088-C08C61CE2005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FEF3-5004-4907-B243-2BEEEB8BD0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861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4000-366C-4E86-A088-C08C61CE2005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FEF3-5004-4907-B243-2BEEEB8BD0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123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4000-366C-4E86-A088-C08C61CE2005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FEF3-5004-4907-B243-2BEEEB8BD0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731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4000-366C-4E86-A088-C08C61CE2005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FEF3-5004-4907-B243-2BEEEB8BD0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171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4000-366C-4E86-A088-C08C61CE2005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FEF3-5004-4907-B243-2BEEEB8BD0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006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4000-366C-4E86-A088-C08C61CE2005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FEF3-5004-4907-B243-2BEEEB8BD0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229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84000-366C-4E86-A088-C08C61CE2005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DFEF3-5004-4907-B243-2BEEEB8BD0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530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IVAN RABUZIN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h</a:t>
            </a:r>
            <a:r>
              <a:rPr lang="hr-HR" dirty="0" smtClean="0"/>
              <a:t>rvatski slikar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47749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701212" cy="591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452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6696744" cy="1008112"/>
          </a:xfrm>
        </p:spPr>
        <p:txBody>
          <a:bodyPr>
            <a:noAutofit/>
          </a:bodyPr>
          <a:lstStyle/>
          <a:p>
            <a:r>
              <a:rPr lang="hr-HR" sz="4000" dirty="0" smtClean="0"/>
              <a:t>IVAN RABUZIN ( 1921.-2008.)</a:t>
            </a:r>
            <a:endParaRPr lang="hr-HR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22712" cy="4802212"/>
          </a:xfrm>
        </p:spPr>
        <p:txBody>
          <a:bodyPr>
            <a:normAutofit/>
          </a:bodyPr>
          <a:lstStyle/>
          <a:p>
            <a:r>
              <a:rPr lang="hr-HR" dirty="0" smtClean="0"/>
              <a:t>- </a:t>
            </a:r>
            <a:r>
              <a:rPr lang="pl-PL" sz="1600" dirty="0" smtClean="0"/>
              <a:t>rođen je u obitelji rudara,  bio je šesto od jedanaestero djece</a:t>
            </a:r>
          </a:p>
          <a:p>
            <a:r>
              <a:rPr lang="hr-HR" sz="1600" dirty="0" smtClean="0"/>
              <a:t>( </a:t>
            </a:r>
            <a:r>
              <a:rPr lang="vi-VN" sz="1600" dirty="0" smtClean="0"/>
              <a:t>Ključ, kod Novog Marofa, 27. ožujka 1921. — Varaždin, 18. prosinca 2008.)</a:t>
            </a:r>
            <a:endParaRPr lang="hr-HR" sz="1600" dirty="0" smtClean="0"/>
          </a:p>
          <a:p>
            <a:endParaRPr lang="hr-HR" sz="1600" dirty="0" smtClean="0"/>
          </a:p>
          <a:p>
            <a:pPr marL="285750" indent="-285750">
              <a:buFontTx/>
              <a:buChar char="-"/>
            </a:pPr>
            <a:r>
              <a:rPr lang="pl-PL" sz="1600" dirty="0" smtClean="0"/>
              <a:t>izučio je stolarski zanat u Zagrebu i Zemunu, nekoliko godina je radio kao stolar</a:t>
            </a:r>
          </a:p>
          <a:p>
            <a:pPr marL="285750" indent="-285750">
              <a:buFontTx/>
              <a:buChar char="-"/>
            </a:pPr>
            <a:r>
              <a:rPr lang="pl-PL" sz="1500" dirty="0"/>
              <a:t>c</a:t>
            </a:r>
            <a:r>
              <a:rPr lang="pl-PL" sz="1500" dirty="0" smtClean="0"/>
              <a:t>rtati je počeo 1944., slikati 1945.g.;  </a:t>
            </a:r>
            <a:r>
              <a:rPr lang="vi-VN" dirty="0" smtClean="0"/>
              <a:t>pohađao je večernji tečaj crtanja</a:t>
            </a:r>
            <a:r>
              <a:rPr lang="hr-HR" dirty="0" smtClean="0"/>
              <a:t>, </a:t>
            </a:r>
            <a:r>
              <a:rPr lang="hr-HR" sz="1500" dirty="0" smtClean="0"/>
              <a:t>nije imao slikarsko obrazovanje</a:t>
            </a:r>
          </a:p>
          <a:p>
            <a:pPr marL="285750" indent="-285750">
              <a:buFontTx/>
              <a:buChar char="-"/>
            </a:pPr>
            <a:r>
              <a:rPr lang="hr-HR" sz="1500" dirty="0"/>
              <a:t>p</a:t>
            </a:r>
            <a:r>
              <a:rPr lang="hr-HR" sz="1500" dirty="0" smtClean="0"/>
              <a:t>redstavnik je </a:t>
            </a:r>
            <a:r>
              <a:rPr lang="hr-HR" sz="1500" b="1" dirty="0" smtClean="0"/>
              <a:t>naivne umjetnosti </a:t>
            </a:r>
          </a:p>
          <a:p>
            <a:r>
              <a:rPr lang="hr-HR" sz="1500" dirty="0"/>
              <a:t> </a:t>
            </a:r>
            <a:r>
              <a:rPr lang="hr-HR" sz="1500" dirty="0" smtClean="0"/>
              <a:t>       ( naziv za likovna djela samoukih</a:t>
            </a:r>
          </a:p>
          <a:p>
            <a:r>
              <a:rPr lang="hr-HR" sz="1500" dirty="0"/>
              <a:t> </a:t>
            </a:r>
            <a:r>
              <a:rPr lang="hr-HR" sz="1500" dirty="0" smtClean="0"/>
              <a:t>       umjetnika)</a:t>
            </a:r>
          </a:p>
          <a:p>
            <a:pPr marL="285750" indent="-285750">
              <a:buFontTx/>
              <a:buChar char="-"/>
            </a:pPr>
            <a:endParaRPr lang="pl-PL" sz="1600" dirty="0" smtClean="0"/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58144"/>
            <a:ext cx="4631553" cy="3987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687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K</a:t>
            </a:r>
            <a:r>
              <a:rPr lang="hr-HR" sz="1800" dirty="0" smtClean="0"/>
              <a:t>ompozicije mu se temelje na nekoliko osnovnih motiva: Suncu, oblacima, brežuljcima, drveću i  i cvijeću, kojima se ponekad pridružuju i kućice</a:t>
            </a:r>
            <a:r>
              <a:rPr lang="hr-HR" sz="1800" dirty="0"/>
              <a:t>. Najčešće kontrastira tople i hladne boje te tako ističe elemente koji su mu posebno važni </a:t>
            </a:r>
            <a:endParaRPr lang="hr-HR" dirty="0"/>
          </a:p>
        </p:txBody>
      </p:sp>
      <p:pic>
        <p:nvPicPr>
          <p:cNvPr id="2050" name="Picture 2" descr="Slikovni rezultat za Ivan Rabuz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35570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887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410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85750" lvl="0" indent="-285750">
              <a:spcBef>
                <a:spcPct val="20000"/>
              </a:spcBef>
            </a:pPr>
            <a:r>
              <a:rPr lang="pl-PL" sz="1800" dirty="0" smtClean="0">
                <a:solidFill>
                  <a:prstClr val="black"/>
                </a:solidFill>
                <a:ea typeface="+mn-ea"/>
                <a:cs typeface="+mn-cs"/>
              </a:rPr>
              <a:t>Slika </a:t>
            </a:r>
            <a:r>
              <a:rPr lang="pl-PL" sz="1800" dirty="0">
                <a:solidFill>
                  <a:prstClr val="black"/>
                </a:solidFill>
                <a:ea typeface="+mn-ea"/>
                <a:cs typeface="+mn-cs"/>
              </a:rPr>
              <a:t>lirske pejzaže koji  se zasnivaju na krugovima i kružnim </a:t>
            </a:r>
            <a:r>
              <a:rPr lang="pl-PL" sz="1800" dirty="0" smtClean="0">
                <a:solidFill>
                  <a:prstClr val="black"/>
                </a:solidFill>
                <a:ea typeface="+mn-ea"/>
                <a:cs typeface="+mn-cs"/>
              </a:rPr>
              <a:t>oblicima</a:t>
            </a:r>
            <a:r>
              <a:rPr lang="pl-PL" sz="1800">
                <a:solidFill>
                  <a:prstClr val="black"/>
                </a:solidFill>
                <a:ea typeface="+mn-ea"/>
                <a:cs typeface="+mn-cs"/>
              </a:rPr>
              <a:t>. </a:t>
            </a:r>
            <a:endParaRPr lang="hr-HR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65485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207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474"/>
            <a:ext cx="8280920" cy="593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573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2800" dirty="0" smtClean="0"/>
              <a:t>Oslikao </a:t>
            </a:r>
            <a:r>
              <a:rPr lang="pl-PL" sz="2800" dirty="0"/>
              <a:t>je keramiku za poznatu tvrtku </a:t>
            </a:r>
            <a:r>
              <a:rPr lang="pl-PL" sz="2800" dirty="0" smtClean="0"/>
              <a:t>Rosenthal,</a:t>
            </a:r>
            <a:r>
              <a:rPr lang="vi-VN" sz="2800" dirty="0"/>
              <a:t> </a:t>
            </a:r>
            <a:r>
              <a:rPr lang="hr-HR" sz="2800" dirty="0" smtClean="0"/>
              <a:t>s</a:t>
            </a:r>
            <a:r>
              <a:rPr lang="vi-VN" sz="2800" dirty="0" smtClean="0"/>
              <a:t>vjetski poznati proizvođač </a:t>
            </a:r>
            <a:r>
              <a:rPr lang="vi-VN" sz="2800" dirty="0"/>
              <a:t>vrhunskog </a:t>
            </a:r>
            <a:r>
              <a:rPr lang="vi-VN" sz="2800" dirty="0" smtClean="0"/>
              <a:t>porculana</a:t>
            </a:r>
            <a:r>
              <a:rPr lang="hr-HR" sz="2800" dirty="0" smtClean="0"/>
              <a:t>.</a:t>
            </a:r>
            <a:r>
              <a:rPr lang="pl-PL" sz="2800" dirty="0" smtClean="0"/>
              <a:t>  </a:t>
            </a:r>
            <a:br>
              <a:rPr lang="pl-PL" sz="2800" dirty="0" smtClean="0"/>
            </a:br>
            <a:r>
              <a:rPr lang="pl-PL" sz="2800" dirty="0" smtClean="0"/>
              <a:t>( vaza)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3200" dirty="0"/>
              <a:t/>
            </a:r>
            <a:br>
              <a:rPr lang="pl-PL" sz="3200" dirty="0"/>
            </a:br>
            <a:endParaRPr lang="hr-HR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5318448" cy="531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863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7856"/>
            <a:ext cx="5544616" cy="596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530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000" dirty="0"/>
              <a:t>Najviše je slikao uljem na platnu, a povremeno se bavio akvarelom, crtežom i </a:t>
            </a:r>
            <a:r>
              <a:rPr lang="pt-BR" sz="2000" dirty="0" smtClean="0"/>
              <a:t>grafikom</a:t>
            </a:r>
            <a:r>
              <a:rPr lang="hr-HR" sz="2000" dirty="0" smtClean="0"/>
              <a:t>. </a:t>
            </a:r>
            <a:r>
              <a:rPr lang="pl-PL" sz="2000" dirty="0" smtClean="0"/>
              <a:t>U </a:t>
            </a:r>
            <a:r>
              <a:rPr lang="pl-PL" sz="2000" dirty="0"/>
              <a:t>crtežima </a:t>
            </a:r>
            <a:r>
              <a:rPr lang="pl-PL" sz="2000" dirty="0" smtClean="0"/>
              <a:t>dolaze </a:t>
            </a:r>
            <a:r>
              <a:rPr lang="pl-PL" sz="2000" dirty="0"/>
              <a:t>do izražaja strukture i ritmizacija prikazanih </a:t>
            </a:r>
            <a:r>
              <a:rPr lang="pl-PL" sz="2000" dirty="0" smtClean="0"/>
              <a:t>oblika, </a:t>
            </a:r>
            <a:r>
              <a:rPr lang="vi-VN" sz="2000" dirty="0"/>
              <a:t>redovito su građeni od čistih i tankih linija, bez </a:t>
            </a:r>
            <a:r>
              <a:rPr lang="vi-VN" sz="2000" dirty="0" smtClean="0"/>
              <a:t>sjenčanja</a:t>
            </a:r>
            <a:r>
              <a:rPr lang="hr-HR" sz="2000" dirty="0" smtClean="0"/>
              <a:t>.</a:t>
            </a:r>
            <a:endParaRPr lang="hr-H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698506" cy="520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112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185</Words>
  <Application>Microsoft Office PowerPoint</Application>
  <PresentationFormat>On-screen Show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IVAN RABUZIN</vt:lpstr>
      <vt:lpstr>IVAN RABUZIN ( 1921.-2008.)</vt:lpstr>
      <vt:lpstr>Kompozicije mu se temelje na nekoliko osnovnih motiva: Suncu, oblacima, brežuljcima, drveću i  i cvijeću, kojima se ponekad pridružuju i kućice. Najčešće kontrastira tople i hladne boje te tako ističe elemente koji su mu posebno važni </vt:lpstr>
      <vt:lpstr>PowerPoint Presentation</vt:lpstr>
      <vt:lpstr>Slika lirske pejzaže koji  se zasnivaju na krugovima i kružnim oblicima. </vt:lpstr>
      <vt:lpstr>PowerPoint Presentation</vt:lpstr>
      <vt:lpstr>  Oslikao je keramiku za poznatu tvrtku Rosenthal, svjetski poznati proizvođač vrhunskog porculana.   ( vaza)  </vt:lpstr>
      <vt:lpstr>PowerPoint Presentation</vt:lpstr>
      <vt:lpstr>Najviše je slikao uljem na platnu, a povremeno se bavio akvarelom, crtežom i grafikom. U crtežima dolaze do izražaja strukture i ritmizacija prikazanih oblika, redovito su građeni od čistih i tankih linija, bez sjenčanja.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IVAN RABUZIN</dc:title>
  <dc:creator>Sunčica Kocijan</dc:creator>
  <cp:lastModifiedBy>Sunčica Kocijan</cp:lastModifiedBy>
  <cp:revision>10</cp:revision>
  <dcterms:created xsi:type="dcterms:W3CDTF">2019-03-31T10:06:38Z</dcterms:created>
  <dcterms:modified xsi:type="dcterms:W3CDTF">2019-04-03T19:32:46Z</dcterms:modified>
</cp:coreProperties>
</file>