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9836-49E8-4D92-8D00-DF9B77D3604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D206-6CC8-4963-8218-94099B048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i9.com/van-gogh-sunflowers-detail_14662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commons.wikimedia.org/wiki/File:Vincent_van_Gogh_-_Zonnebloemen.jp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90" y="-100905"/>
            <a:ext cx="4495800" cy="1143000"/>
          </a:xfrm>
        </p:spPr>
        <p:txBody>
          <a:bodyPr/>
          <a:lstStyle/>
          <a:p>
            <a:r>
              <a:rPr lang="en-US" dirty="0"/>
              <a:t>Vincent Van Gogh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50" y="843171"/>
            <a:ext cx="4038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“Sun</a:t>
            </a:r>
            <a:r>
              <a:rPr lang="hr-HR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cokreti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860" y="4690336"/>
            <a:ext cx="32766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Slikarski rukopis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Crtanje 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pastelama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obrisne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 crte</a:t>
            </a:r>
          </a:p>
          <a:p>
            <a:r>
              <a:rPr lang="hr-HR" dirty="0">
                <a:solidFill>
                  <a:schemeClr val="accent1"/>
                </a:solidFill>
              </a:rPr>
              <a:t>Pravilno korištenje (pritisak) pastela</a:t>
            </a:r>
          </a:p>
          <a:p>
            <a:r>
              <a:rPr lang="hr-HR" dirty="0">
                <a:solidFill>
                  <a:schemeClr val="accent1"/>
                </a:solidFill>
              </a:rPr>
              <a:t>Obojana ploha – vodene boje</a:t>
            </a:r>
          </a:p>
          <a:p>
            <a:r>
              <a:rPr lang="hr-HR" dirty="0">
                <a:solidFill>
                  <a:schemeClr val="accent1"/>
                </a:solidFill>
              </a:rPr>
              <a:t>Oslikavanje pozadine (dubina), prostora</a:t>
            </a:r>
          </a:p>
        </p:txBody>
      </p:sp>
      <p:pic>
        <p:nvPicPr>
          <p:cNvPr id="3" name="Picture 2" descr="Van Gogh Sunflowers(Detail) no14662">
            <a:hlinkClick r:id="rId2" tooltip="Free download Van Gogh Sunflowers(Detail) desktop wallpape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960" y="1650591"/>
            <a:ext cx="4019550" cy="3019425"/>
          </a:xfrm>
          <a:prstGeom prst="rect">
            <a:avLst/>
          </a:prstGeom>
          <a:noFill/>
        </p:spPr>
      </p:pic>
      <p:pic>
        <p:nvPicPr>
          <p:cNvPr id="7" name="Slika 6" descr="Slika na kojoj se prikazuje na zatvorenom&#10;&#10;Opis je generiran uz vrlo visoku pouzdanost">
            <a:extLst>
              <a:ext uri="{FF2B5EF4-FFF2-40B4-BE49-F238E27FC236}">
                <a16:creationId xmlns:a16="http://schemas.microsoft.com/office/drawing/2014/main" id="{82390D1B-9634-48DB-B4E5-1D7611309B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678241" y="76200"/>
            <a:ext cx="4489156" cy="5706554"/>
          </a:xfrm>
          <a:prstGeom prst="rect">
            <a:avLst/>
          </a:prstGeom>
        </p:spPr>
      </p:pic>
      <p:pic>
        <p:nvPicPr>
          <p:cNvPr id="1026" name="Picture 2" descr="http://www.photoshopsupport.com/tutorials/or/van-gogh-effect/van-gogh-fin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67710" y="4800600"/>
            <a:ext cx="1066800" cy="1605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</Words>
  <Application>Microsoft Office PowerPoint</Application>
  <PresentationFormat>Prikaz na zaslonu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Vincent Van Gogh</vt:lpstr>
    </vt:vector>
  </TitlesOfParts>
  <Company>School District Of Holmen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Vincent Van Gogh</dc:title>
  <dc:creator>svuk</dc:creator>
  <cp:lastModifiedBy>Sanny 1402</cp:lastModifiedBy>
  <cp:revision>6</cp:revision>
  <dcterms:created xsi:type="dcterms:W3CDTF">2012-03-01T18:20:56Z</dcterms:created>
  <dcterms:modified xsi:type="dcterms:W3CDTF">2018-10-07T12:18:21Z</dcterms:modified>
</cp:coreProperties>
</file>