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BF835E-15EC-48C7-B136-A562B226DFED}" type="datetimeFigureOut">
              <a:rPr lang="hr-HR" smtClean="0"/>
              <a:t>7.11.2018.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E138E85-BC26-4A60-AD65-D445A264405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4000" b="1" dirty="0" smtClean="0"/>
              <a:t>Ton Schulten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93914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708" y="1572638"/>
            <a:ext cx="3205732" cy="4515396"/>
          </a:xfrm>
        </p:spPr>
        <p:txBody>
          <a:bodyPr/>
          <a:lstStyle/>
          <a:p>
            <a:r>
              <a:rPr lang="hr-HR" dirty="0" smtClean="0"/>
              <a:t>Nizozemski slikar</a:t>
            </a:r>
          </a:p>
          <a:p>
            <a:r>
              <a:rPr lang="hr-HR" dirty="0" smtClean="0"/>
              <a:t>Upotrebljava tople i hladne boje</a:t>
            </a:r>
          </a:p>
          <a:p>
            <a:r>
              <a:rPr lang="hr-HR" smtClean="0"/>
              <a:t>Upotrebljava kvadratne oblike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72638"/>
            <a:ext cx="4499124" cy="4515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50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3"/>
            <a:ext cx="8352928" cy="664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09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992888" cy="6283004"/>
          </a:xfrm>
        </p:spPr>
      </p:pic>
    </p:spTree>
    <p:extLst>
      <p:ext uri="{BB962C8B-B14F-4D97-AF65-F5344CB8AC3E}">
        <p14:creationId xmlns:p14="http://schemas.microsoft.com/office/powerpoint/2010/main" val="144687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2" y="260648"/>
            <a:ext cx="863231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75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D16ACE2F-8E24-4D29-B798-16E8C72385DE}"/>
              </a:ext>
            </a:extLst>
          </p:cNvPr>
          <p:cNvSpPr/>
          <p:nvPr/>
        </p:nvSpPr>
        <p:spPr>
          <a:xfrm>
            <a:off x="358434" y="404665"/>
            <a:ext cx="842713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solidFill>
                  <a:srgbClr val="000000"/>
                </a:solidFill>
                <a:latin typeface="Raleway" panose="020B0003030101060003" pitchFamily="34" charset="0"/>
              </a:rPr>
              <a:t> </a:t>
            </a:r>
            <a:r>
              <a:rPr lang="hr-HR" dirty="0">
                <a:solidFill>
                  <a:srgbClr val="000000"/>
                </a:solidFill>
                <a:latin typeface="Raleway" panose="020B0003030101060003" pitchFamily="34" charset="0"/>
              </a:rPr>
              <a:t>MARTIN U GRADU BOJA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Martine, vrijeme je za spavanje! – viknula je mama iz kuhinje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Martin je pogledao svoju novu pidžamu. Ta mu pidžama nije bila draga. Imala je po sebi neke čudne oblike koji su svijetlili u mraku. Prevelik sam za ovakve pidžame! – pomislio je Martin i nevoljno ju obukao. Bio je to poklon njegove bake, a nju nikako nije želio rastužiti. Obukao je pidžamu, ugasio svjetlo i legao u krevet. Oblici na pidžami su počeli svijetliti. Martin je zatvorio oči i odjednom se dogodilo nešto vrlo čudno. Stvorio se u nekom čudnom gradu. Sve je bilo prepuno boja. Nikada još nije vidio tako šareni grad. Budući da je bila večer, grad je bio u mraku. Ali, to nije bio običan mrak… Taj je mrak bio sve samo ne crn. Noć je bila plava, zelena, ljubičasta… i sva u nekim tonovima tih boja. Ovo je jako čudno – pomisli Martin. Nikada još nisam vidio takvu noć.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Odlučio je prošetati gradom. Tek tada je uslijedio pravi šok. Kakve su to zgrade?! – viknuo je Martin od šoka. Pa sve su pravokutne! Nema niti jedne okrugle! Odmah se sjetio jučerašnjeg sata likovne kulture na kojem je učiteljica govorila o kubizmu i kockama.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Ove zgrade izgledaju kao da su ispale s neke kubističke slike. – zamišljeno promrmlja Martin. Evo, sve sami pravokutnici i kvadrati… Ponegdje i neki trokut. Jednostavne, da jednostavnije ne mogu biti. Čekaj, čekaj… - kaže Martin sam sebi. Kako ih tako dobro vidim ako je noć? Ah, vidi, vidi… tek sam sad primijetio… sve su u tonovima žute, crvene i narančaste boje… zato mi djeluju tako toplo! Zanimljivo, zanimljivo….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Martin je legao na travu i promatrao te čudne zgrade. Zatim je pogledao nebo. Čovječe! – usklikne Martin…. Pa i nebo čine kvadrati i pravokutnici… Također u različitim tonovima! Ah, konačno nešto okruglo! Čekaj malo, Martine… samo ti se učinilo… Ne, opet je ovdje… O ne, opet je nestalo… Ah, evo ga opet! Pa to je mjesec! Ali on je isto hladan… Hm, jako čudan grad! Ovo mora da je san!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Tako razmišljajući, Martin usne na tren. Oh, zaspao sam! Ovo je sigurno bio samo san.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Tada otvori oči i </a:t>
            </a:r>
            <a:r>
              <a:rPr lang="hr-HR" sz="1200" dirty="0" err="1">
                <a:solidFill>
                  <a:srgbClr val="000000"/>
                </a:solidFill>
                <a:latin typeface="Raleway" panose="020B0003030101060003" pitchFamily="34" charset="0"/>
              </a:rPr>
              <a:t>i</a:t>
            </a:r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 nekoliko minuta nije ni trepnuo! Opet šok! Pa on je i dalje u istom gradu! Ali. čekaj malo Martine! – kaže sam sebi. Ovdje nešto drugačije! OOOO, pa svanulo je jutro! Sve se promijenilo i zamijenilo! Zgrade i nebo su i dalje načinjeni od kvadrata, pravokutnika i trokuta, samo su zamijenili boje! </a:t>
            </a:r>
            <a:r>
              <a:rPr lang="hr-HR" sz="1200" dirty="0" err="1">
                <a:solidFill>
                  <a:srgbClr val="000000"/>
                </a:solidFill>
                <a:latin typeface="Raleway" panose="020B0003030101060003" pitchFamily="34" charset="0"/>
              </a:rPr>
              <a:t>Ooooo</a:t>
            </a:r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, ovo je prava čarolija! Nebo je sada u tonovima toplih boja… na njemu se sada Sunce igra skrivača sa mnom… malo ga ima, malo ga nema… Koje čudo sunce! – nasmije se Martin. A, pogledaj zgrade! Opet ih jako dobro vidim. Sve su u tonovima toplih boja! Tada Martinu napamet padne sat Likovne kulture i kontrast toplih i hladnih boja! Kako bi sad učiteljica bila ponosna na mene! Sve sam sam uočio! Ma pravi sam umjetnik! – kaže ponosno Martin sam sebi. </a:t>
            </a:r>
          </a:p>
          <a:p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Gurne ruku u džep pidžame i tamo se odjednom stvore tempere i kistovi! </a:t>
            </a:r>
            <a:r>
              <a:rPr lang="hr-HR" sz="1200" dirty="0" err="1">
                <a:solidFill>
                  <a:srgbClr val="000000"/>
                </a:solidFill>
                <a:latin typeface="Raleway" panose="020B0003030101060003" pitchFamily="34" charset="0"/>
              </a:rPr>
              <a:t>Oooo</a:t>
            </a:r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, zaista čarobna pidžama! Bravo za baku koja ju je kupila! – usklikne Martin. Samo mi još treba neki papir kako bih naslikao ovu čaroliju grada! Oh, eno jednog pored one zgrade. Martin krene prema njemu, ali se putem spotakne i padne. Odjednom se probudi u svom krevetu! </a:t>
            </a:r>
          </a:p>
          <a:p>
            <a:pPr algn="r"/>
            <a:r>
              <a:rPr lang="hr-HR" sz="1200" dirty="0">
                <a:solidFill>
                  <a:srgbClr val="000000"/>
                </a:solidFill>
                <a:latin typeface="Raleway" panose="020B0003030101060003" pitchFamily="34" charset="0"/>
              </a:rPr>
              <a:t>Petra </a:t>
            </a:r>
            <a:r>
              <a:rPr lang="hr-HR" sz="1200" dirty="0" err="1">
                <a:solidFill>
                  <a:srgbClr val="000000"/>
                </a:solidFill>
                <a:latin typeface="Raleway" panose="020B0003030101060003" pitchFamily="34" charset="0"/>
              </a:rPr>
              <a:t>Večerić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18753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695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Ton Schulten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 Schulten</dc:title>
  <dc:creator>Sunčica Kocijan</dc:creator>
  <cp:lastModifiedBy>Sunčica Kocijan</cp:lastModifiedBy>
  <cp:revision>3</cp:revision>
  <dcterms:created xsi:type="dcterms:W3CDTF">2018-11-07T19:31:29Z</dcterms:created>
  <dcterms:modified xsi:type="dcterms:W3CDTF">2018-11-07T19:54:25Z</dcterms:modified>
</cp:coreProperties>
</file>