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b013ebc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b013ebc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b013ebc9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b013ebc9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b013ebc9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b013ebc9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b013ebc9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b013ebc9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b013ebc9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b013ebc9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b013ebc9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b013ebc9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b013ebc9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b013ebc9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b013ebc9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b013ebc9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1" dirty="0"/>
              <a:t>Christmas cards</a:t>
            </a:r>
            <a:endParaRPr sz="3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/>
              <a:t>“Dante Alighieri”lower secondary school, Merlara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/>
              <a:t>ITALY</a:t>
            </a:r>
            <a:endParaRPr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04000"/>
            <a:ext cx="3216447" cy="42870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4133925" y="1110600"/>
            <a:ext cx="3578700" cy="17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From Dragichi Cristina and her students, ROMANIA</a:t>
            </a:r>
            <a:endParaRPr sz="24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5022" y="2657400"/>
            <a:ext cx="2617999" cy="19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7033850" y="789775"/>
            <a:ext cx="1641300" cy="1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From Lidia and her students, ROMANIA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6996825" y="913175"/>
            <a:ext cx="1653600" cy="16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From Tunisia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6959800" y="678700"/>
            <a:ext cx="1887900" cy="17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Cards from Vinkovci,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CROATIA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3" cy="483869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4343700" y="913175"/>
            <a:ext cx="3665100" cy="21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r>
              <a:rPr lang="it" sz="2400"/>
              <a:t>Also Christmas Rhymes from Vinkovici, Croatia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6959800" y="530625"/>
            <a:ext cx="1554900" cy="16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From Imen Marzouk and her students,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TUNISIA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376350" y="376350"/>
            <a:ext cx="8056800" cy="12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Preparing cards</a:t>
            </a:r>
            <a:endParaRPr sz="2400"/>
          </a:p>
        </p:txBody>
      </p:sp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/>
          </a:blip>
          <a:srcRect l="10034" t="6914" r="4349" b="10372"/>
          <a:stretch/>
        </p:blipFill>
        <p:spPr>
          <a:xfrm>
            <a:off x="585450" y="1979350"/>
            <a:ext cx="3693824" cy="267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 rotWithShape="1">
          <a:blip r:embed="rId4">
            <a:alphaModFix/>
          </a:blip>
          <a:srcRect l="11186" t="9502" r="5459" b="15971"/>
          <a:stretch/>
        </p:blipFill>
        <p:spPr>
          <a:xfrm>
            <a:off x="5101675" y="2062975"/>
            <a:ext cx="3596273" cy="241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t="17620"/>
          <a:stretch/>
        </p:blipFill>
        <p:spPr>
          <a:xfrm>
            <a:off x="153350" y="2536900"/>
            <a:ext cx="4218875" cy="26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7625" y="17213"/>
            <a:ext cx="3936374" cy="295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Presentazione su schermo (16:9)</PresentationFormat>
  <Paragraphs>12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Simple Light</vt:lpstr>
      <vt:lpstr>Christmas cards “Dante Alighieri”lower secondary school, Merlara ITALY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cards “Dante Alighieri”lower secondary school, Merlara ITALY</dc:title>
  <dc:creator>Maria Pia Borghesan</dc:creator>
  <cp:lastModifiedBy>Mariapia B</cp:lastModifiedBy>
  <cp:revision>2</cp:revision>
  <dcterms:modified xsi:type="dcterms:W3CDTF">2019-01-19T20:01:33Z</dcterms:modified>
</cp:coreProperties>
</file>