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KISZUM\Desktop\Erasmus\Grafikonok\Musi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KISZUM\Desktop\Erasmus\Musi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KISZUM\Desktop\Erasmus\Musi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KISZUM\Desktop\Erasmus\Musi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KISZUM\Desktop\Erasmus\Musi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/>
          <a:lstStyle/>
          <a:p>
            <a:pPr>
              <a:defRPr sz="2800"/>
            </a:pPr>
            <a:r>
              <a:rPr lang="hu-HU" sz="2800" dirty="0" err="1"/>
              <a:t>Musik</a:t>
            </a:r>
            <a:r>
              <a:rPr lang="hu-HU" sz="2800" dirty="0"/>
              <a:t> </a:t>
            </a:r>
            <a:r>
              <a:rPr lang="hu-HU" sz="2800" dirty="0" err="1"/>
              <a:t>aus</a:t>
            </a:r>
            <a:r>
              <a:rPr lang="hu-HU" sz="2800" dirty="0"/>
              <a:t> </a:t>
            </a:r>
            <a:r>
              <a:rPr lang="hu-HU" sz="2800" dirty="0" err="1"/>
              <a:t>Deutschland</a:t>
            </a:r>
            <a:endParaRPr lang="hu-HU" sz="2800" dirty="0"/>
          </a:p>
        </c:rich>
      </c:tx>
      <c:layout>
        <c:manualLayout>
          <c:xMode val="edge"/>
          <c:yMode val="edge"/>
          <c:x val="0.31333683289588826"/>
          <c:y val="3.1481481481481492E-2"/>
        </c:manualLayout>
      </c:layout>
    </c:title>
    <c:plotArea>
      <c:layout>
        <c:manualLayout>
          <c:layoutTarget val="inner"/>
          <c:xMode val="edge"/>
          <c:yMode val="edge"/>
          <c:x val="7.2554819536446921E-2"/>
          <c:y val="0.17077720427897686"/>
          <c:w val="0.90319473954644569"/>
          <c:h val="0.64043661819930664"/>
        </c:manualLayout>
      </c:layout>
      <c:barChart>
        <c:barDir val="col"/>
        <c:grouping val="clustered"/>
        <c:ser>
          <c:idx val="0"/>
          <c:order val="0"/>
          <c:tx>
            <c:strRef>
              <c:f>Topmusik!$B$2</c:f>
              <c:strCache>
                <c:ptCount val="1"/>
                <c:pt idx="0">
                  <c:v>Glasperlenspiel - Royals &amp; Kings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Val val="1"/>
          </c:dLbls>
          <c:cat>
            <c:strRef>
              <c:f>Topmusik!$C$1:$H$1</c:f>
              <c:strCache>
                <c:ptCount val="6"/>
                <c:pt idx="0">
                  <c:v>Deutschland</c:v>
                </c:pt>
                <c:pt idx="1">
                  <c:v>Frankreich</c:v>
                </c:pt>
                <c:pt idx="2">
                  <c:v>Polen</c:v>
                </c:pt>
                <c:pt idx="3">
                  <c:v>Rumänien</c:v>
                </c:pt>
                <c:pt idx="4">
                  <c:v>Ungarn</c:v>
                </c:pt>
                <c:pt idx="5">
                  <c:v>Durchschnitt</c:v>
                </c:pt>
              </c:strCache>
            </c:strRef>
          </c:cat>
          <c:val>
            <c:numRef>
              <c:f>Topmusik!$C$2:$H$2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3</c:v>
                </c:pt>
                <c:pt idx="5" formatCode="0.0">
                  <c:v>4.4000000000000004</c:v>
                </c:pt>
              </c:numCache>
            </c:numRef>
          </c:val>
        </c:ser>
        <c:ser>
          <c:idx val="1"/>
          <c:order val="1"/>
          <c:tx>
            <c:strRef>
              <c:f>Topmusik!$B$3</c:f>
              <c:strCache>
                <c:ptCount val="1"/>
                <c:pt idx="0">
                  <c:v>Glasperlenspiel - Ich bin ich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Val val="1"/>
          </c:dLbls>
          <c:cat>
            <c:strRef>
              <c:f>Topmusik!$C$1:$H$1</c:f>
              <c:strCache>
                <c:ptCount val="6"/>
                <c:pt idx="0">
                  <c:v>Deutschland</c:v>
                </c:pt>
                <c:pt idx="1">
                  <c:v>Frankreich</c:v>
                </c:pt>
                <c:pt idx="2">
                  <c:v>Polen</c:v>
                </c:pt>
                <c:pt idx="3">
                  <c:v>Rumänien</c:v>
                </c:pt>
                <c:pt idx="4">
                  <c:v>Ungarn</c:v>
                </c:pt>
                <c:pt idx="5">
                  <c:v>Durchschnitt</c:v>
                </c:pt>
              </c:strCache>
            </c:strRef>
          </c:cat>
          <c:val>
            <c:numRef>
              <c:f>Topmusik!$C$3:$H$3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5</c:v>
                </c:pt>
                <c:pt idx="5" formatCode="0.0">
                  <c:v>3.6</c:v>
                </c:pt>
              </c:numCache>
            </c:numRef>
          </c:val>
        </c:ser>
        <c:ser>
          <c:idx val="2"/>
          <c:order val="2"/>
          <c:tx>
            <c:strRef>
              <c:f>Topmusik!$B$4</c:f>
              <c:strCache>
                <c:ptCount val="1"/>
                <c:pt idx="0">
                  <c:v>Glasperlenspiel - Du bist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Val val="1"/>
          </c:dLbls>
          <c:cat>
            <c:strRef>
              <c:f>Topmusik!$C$1:$H$1</c:f>
              <c:strCache>
                <c:ptCount val="6"/>
                <c:pt idx="0">
                  <c:v>Deutschland</c:v>
                </c:pt>
                <c:pt idx="1">
                  <c:v>Frankreich</c:v>
                </c:pt>
                <c:pt idx="2">
                  <c:v>Polen</c:v>
                </c:pt>
                <c:pt idx="3">
                  <c:v>Rumänien</c:v>
                </c:pt>
                <c:pt idx="4">
                  <c:v>Ungarn</c:v>
                </c:pt>
                <c:pt idx="5">
                  <c:v>Durchschnitt</c:v>
                </c:pt>
              </c:strCache>
            </c:strRef>
          </c:cat>
          <c:val>
            <c:numRef>
              <c:f>Topmusik!$C$4:$H$4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 formatCode="0.0">
                  <c:v>3</c:v>
                </c:pt>
              </c:numCache>
            </c:numRef>
          </c:val>
        </c:ser>
        <c:ser>
          <c:idx val="3"/>
          <c:order val="3"/>
          <c:tx>
            <c:strRef>
              <c:f>Topmusik!$B$5</c:f>
              <c:strCache>
                <c:ptCount val="1"/>
                <c:pt idx="0">
                  <c:v>Glasperlenspiel Geiles Leben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Val val="1"/>
          </c:dLbls>
          <c:cat>
            <c:strRef>
              <c:f>Topmusik!$C$1:$H$1</c:f>
              <c:strCache>
                <c:ptCount val="6"/>
                <c:pt idx="0">
                  <c:v>Deutschland</c:v>
                </c:pt>
                <c:pt idx="1">
                  <c:v>Frankreich</c:v>
                </c:pt>
                <c:pt idx="2">
                  <c:v>Polen</c:v>
                </c:pt>
                <c:pt idx="3">
                  <c:v>Rumänien</c:v>
                </c:pt>
                <c:pt idx="4">
                  <c:v>Ungarn</c:v>
                </c:pt>
                <c:pt idx="5">
                  <c:v>Durchschnitt</c:v>
                </c:pt>
              </c:strCache>
            </c:strRef>
          </c:cat>
          <c:val>
            <c:numRef>
              <c:f>Topmusik!$C$5:$H$5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 formatCode="0.0">
                  <c:v>2</c:v>
                </c:pt>
              </c:numCache>
            </c:numRef>
          </c:val>
        </c:ser>
        <c:ser>
          <c:idx val="4"/>
          <c:order val="4"/>
          <c:tx>
            <c:strRef>
              <c:f>Topmusik!$B$6</c:f>
              <c:strCache>
                <c:ptCount val="1"/>
                <c:pt idx="0">
                  <c:v>Glasperlenspiel - Echt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Val val="1"/>
          </c:dLbls>
          <c:cat>
            <c:strRef>
              <c:f>Topmusik!$C$1:$H$1</c:f>
              <c:strCache>
                <c:ptCount val="6"/>
                <c:pt idx="0">
                  <c:v>Deutschland</c:v>
                </c:pt>
                <c:pt idx="1">
                  <c:v>Frankreich</c:v>
                </c:pt>
                <c:pt idx="2">
                  <c:v>Polen</c:v>
                </c:pt>
                <c:pt idx="3">
                  <c:v>Rumänien</c:v>
                </c:pt>
                <c:pt idx="4">
                  <c:v>Ungarn</c:v>
                </c:pt>
                <c:pt idx="5">
                  <c:v>Durchschnitt</c:v>
                </c:pt>
              </c:strCache>
            </c:strRef>
          </c:cat>
          <c:val>
            <c:numRef>
              <c:f>Topmusik!$C$6:$H$6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 formatCode="0.0">
                  <c:v>1.6</c:v>
                </c:pt>
              </c:numCache>
            </c:numRef>
          </c:val>
        </c:ser>
        <c:axId val="102229888"/>
        <c:axId val="102231424"/>
      </c:barChart>
      <c:catAx>
        <c:axId val="10222988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102231424"/>
        <c:crosses val="autoZero"/>
        <c:auto val="1"/>
        <c:lblAlgn val="ctr"/>
        <c:lblOffset val="100"/>
      </c:catAx>
      <c:valAx>
        <c:axId val="102231424"/>
        <c:scaling>
          <c:orientation val="minMax"/>
          <c:max val="5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102229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5351657431709982E-2"/>
          <c:y val="0.88522513852435136"/>
          <c:w val="0.93198632983377061"/>
          <c:h val="8.8321813939924207E-2"/>
        </c:manualLayout>
      </c:layout>
      <c:txPr>
        <a:bodyPr/>
        <a:lstStyle/>
        <a:p>
          <a:pPr>
            <a:defRPr sz="1600"/>
          </a:pPr>
          <a:endParaRPr lang="hu-H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/>
          <a:lstStyle/>
          <a:p>
            <a:pPr>
              <a:defRPr sz="2800"/>
            </a:pPr>
            <a:r>
              <a:rPr lang="hu-HU" sz="2800"/>
              <a:t>Musik aus Frankreich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6.3963035870516216E-2"/>
          <c:y val="0.12544444444444458"/>
          <c:w val="0.92075918635170628"/>
          <c:h val="0.64144940215806412"/>
        </c:manualLayout>
      </c:layout>
      <c:barChart>
        <c:barDir val="col"/>
        <c:grouping val="clustered"/>
        <c:ser>
          <c:idx val="0"/>
          <c:order val="0"/>
          <c:tx>
            <c:strRef>
              <c:f>Topmusik!$B$7</c:f>
              <c:strCache>
                <c:ptCount val="1"/>
                <c:pt idx="0">
                  <c:v>Amir - Longtemps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Val val="1"/>
          </c:dLbls>
          <c:cat>
            <c:strRef>
              <c:f>Topmusik!$C$1:$H$1</c:f>
              <c:strCache>
                <c:ptCount val="6"/>
                <c:pt idx="0">
                  <c:v>Deutschland</c:v>
                </c:pt>
                <c:pt idx="1">
                  <c:v>Frankreich</c:v>
                </c:pt>
                <c:pt idx="2">
                  <c:v>Polen</c:v>
                </c:pt>
                <c:pt idx="3">
                  <c:v>Rumänien</c:v>
                </c:pt>
                <c:pt idx="4">
                  <c:v>Ungarn</c:v>
                </c:pt>
                <c:pt idx="5">
                  <c:v>Durchschnitt</c:v>
                </c:pt>
              </c:strCache>
            </c:strRef>
          </c:cat>
          <c:val>
            <c:numRef>
              <c:f>Topmusik!$C$7:$H$7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  <c:pt idx="5" formatCode="0.0">
                  <c:v>4.4000000000000004</c:v>
                </c:pt>
              </c:numCache>
            </c:numRef>
          </c:val>
        </c:ser>
        <c:ser>
          <c:idx val="1"/>
          <c:order val="1"/>
          <c:tx>
            <c:strRef>
              <c:f>Topmusik!$B$8</c:f>
              <c:strCache>
                <c:ptCount val="1"/>
                <c:pt idx="0">
                  <c:v>Trois Cafés Gourmands - À nos souvenirs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Val val="1"/>
          </c:dLbls>
          <c:cat>
            <c:strRef>
              <c:f>Topmusik!$C$1:$H$1</c:f>
              <c:strCache>
                <c:ptCount val="6"/>
                <c:pt idx="0">
                  <c:v>Deutschland</c:v>
                </c:pt>
                <c:pt idx="1">
                  <c:v>Frankreich</c:v>
                </c:pt>
                <c:pt idx="2">
                  <c:v>Polen</c:v>
                </c:pt>
                <c:pt idx="3">
                  <c:v>Rumänien</c:v>
                </c:pt>
                <c:pt idx="4">
                  <c:v>Ungarn</c:v>
                </c:pt>
                <c:pt idx="5">
                  <c:v>Durchschnitt</c:v>
                </c:pt>
              </c:strCache>
            </c:strRef>
          </c:cat>
          <c:val>
            <c:numRef>
              <c:f>Topmusik!$C$8:$H$8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5</c:v>
                </c:pt>
                <c:pt idx="5" formatCode="0.0">
                  <c:v>4</c:v>
                </c:pt>
              </c:numCache>
            </c:numRef>
          </c:val>
        </c:ser>
        <c:ser>
          <c:idx val="2"/>
          <c:order val="2"/>
          <c:tx>
            <c:strRef>
              <c:f>Topmusik!$B$9</c:f>
              <c:strCache>
                <c:ptCount val="1"/>
                <c:pt idx="0">
                  <c:v>VITAA - Je te le donne - En duo avec Slimane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Val val="1"/>
          </c:dLbls>
          <c:cat>
            <c:strRef>
              <c:f>Topmusik!$C$1:$H$1</c:f>
              <c:strCache>
                <c:ptCount val="6"/>
                <c:pt idx="0">
                  <c:v>Deutschland</c:v>
                </c:pt>
                <c:pt idx="1">
                  <c:v>Frankreich</c:v>
                </c:pt>
                <c:pt idx="2">
                  <c:v>Polen</c:v>
                </c:pt>
                <c:pt idx="3">
                  <c:v>Rumänien</c:v>
                </c:pt>
                <c:pt idx="4">
                  <c:v>Ungarn</c:v>
                </c:pt>
                <c:pt idx="5">
                  <c:v>Durchschnitt</c:v>
                </c:pt>
              </c:strCache>
            </c:strRef>
          </c:cat>
          <c:val>
            <c:numRef>
              <c:f>Topmusik!$C$9:$H$9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 formatCode="0.0">
                  <c:v>2.6</c:v>
                </c:pt>
              </c:numCache>
            </c:numRef>
          </c:val>
        </c:ser>
        <c:ser>
          <c:idx val="3"/>
          <c:order val="3"/>
          <c:tx>
            <c:strRef>
              <c:f>Topmusik!$B$10</c:f>
              <c:strCache>
                <c:ptCount val="1"/>
                <c:pt idx="0">
                  <c:v>Angèle feat. Roméo Elvis - Tout Oublier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Val val="1"/>
          </c:dLbls>
          <c:cat>
            <c:strRef>
              <c:f>Topmusik!$C$1:$H$1</c:f>
              <c:strCache>
                <c:ptCount val="6"/>
                <c:pt idx="0">
                  <c:v>Deutschland</c:v>
                </c:pt>
                <c:pt idx="1">
                  <c:v>Frankreich</c:v>
                </c:pt>
                <c:pt idx="2">
                  <c:v>Polen</c:v>
                </c:pt>
                <c:pt idx="3">
                  <c:v>Rumänien</c:v>
                </c:pt>
                <c:pt idx="4">
                  <c:v>Ungarn</c:v>
                </c:pt>
                <c:pt idx="5">
                  <c:v>Durchschnitt</c:v>
                </c:pt>
              </c:strCache>
            </c:strRef>
          </c:cat>
          <c:val>
            <c:numRef>
              <c:f>Topmusik!$C$10:$H$10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 formatCode="0.0">
                  <c:v>2.4</c:v>
                </c:pt>
              </c:numCache>
            </c:numRef>
          </c:val>
        </c:ser>
        <c:ser>
          <c:idx val="4"/>
          <c:order val="4"/>
          <c:tx>
            <c:strRef>
              <c:f>Topmusik!$B$11</c:f>
              <c:strCache>
                <c:ptCount val="1"/>
                <c:pt idx="0">
                  <c:v>DADJU - Jaloux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Val val="1"/>
          </c:dLbls>
          <c:cat>
            <c:strRef>
              <c:f>Topmusik!$C$1:$H$1</c:f>
              <c:strCache>
                <c:ptCount val="6"/>
                <c:pt idx="0">
                  <c:v>Deutschland</c:v>
                </c:pt>
                <c:pt idx="1">
                  <c:v>Frankreich</c:v>
                </c:pt>
                <c:pt idx="2">
                  <c:v>Polen</c:v>
                </c:pt>
                <c:pt idx="3">
                  <c:v>Rumänien</c:v>
                </c:pt>
                <c:pt idx="4">
                  <c:v>Ungarn</c:v>
                </c:pt>
                <c:pt idx="5">
                  <c:v>Durchschnitt</c:v>
                </c:pt>
              </c:strCache>
            </c:strRef>
          </c:cat>
          <c:val>
            <c:numRef>
              <c:f>Topmusik!$C$11:$H$11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 formatCode="0.0">
                  <c:v>1.6</c:v>
                </c:pt>
              </c:numCache>
            </c:numRef>
          </c:val>
        </c:ser>
        <c:gapWidth val="75"/>
        <c:overlap val="-25"/>
        <c:axId val="103158528"/>
        <c:axId val="103160064"/>
      </c:barChart>
      <c:catAx>
        <c:axId val="1031585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103160064"/>
        <c:crosses val="autoZero"/>
        <c:auto val="1"/>
        <c:lblAlgn val="ctr"/>
        <c:lblOffset val="100"/>
      </c:catAx>
      <c:valAx>
        <c:axId val="103160064"/>
        <c:scaling>
          <c:orientation val="minMax"/>
          <c:max val="5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/>
            </a:pPr>
            <a:endParaRPr lang="hu-HU"/>
          </a:p>
        </c:txPr>
        <c:crossAx val="103158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229221347331588E-2"/>
          <c:y val="0.8543823272090989"/>
          <c:w val="0.94097090988626375"/>
          <c:h val="0.11781846019247588"/>
        </c:manualLayout>
      </c:layout>
      <c:txPr>
        <a:bodyPr/>
        <a:lstStyle/>
        <a:p>
          <a:pPr>
            <a:defRPr sz="1600"/>
          </a:pPr>
          <a:endParaRPr lang="hu-H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/>
          <a:lstStyle/>
          <a:p>
            <a:pPr>
              <a:defRPr sz="2800"/>
            </a:pPr>
            <a:r>
              <a:rPr lang="hu-HU" sz="2800"/>
              <a:t>Musik aus Polen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6.3963035870516216E-2"/>
          <c:y val="0.13508326042578014"/>
          <c:w val="0.92075918635170628"/>
          <c:h val="0.63181058617672792"/>
        </c:manualLayout>
      </c:layout>
      <c:barChart>
        <c:barDir val="col"/>
        <c:grouping val="clustered"/>
        <c:ser>
          <c:idx val="0"/>
          <c:order val="0"/>
          <c:tx>
            <c:strRef>
              <c:f>Topmusik!$B$12</c:f>
              <c:strCache>
                <c:ptCount val="1"/>
                <c:pt idx="0">
                  <c:v>CYKADY NA CYKLADACH - KORA &amp; MAANAM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Val val="1"/>
          </c:dLbls>
          <c:cat>
            <c:strRef>
              <c:f>Topmusik!$C$1:$H$1</c:f>
              <c:strCache>
                <c:ptCount val="6"/>
                <c:pt idx="0">
                  <c:v>Deutschland</c:v>
                </c:pt>
                <c:pt idx="1">
                  <c:v>Frankreich</c:v>
                </c:pt>
                <c:pt idx="2">
                  <c:v>Polen</c:v>
                </c:pt>
                <c:pt idx="3">
                  <c:v>Rumänien</c:v>
                </c:pt>
                <c:pt idx="4">
                  <c:v>Ungarn</c:v>
                </c:pt>
                <c:pt idx="5">
                  <c:v>Durchschnitt</c:v>
                </c:pt>
              </c:strCache>
            </c:strRef>
          </c:cat>
          <c:val>
            <c:numRef>
              <c:f>Topmusik!$C$12:$H$12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 formatCode="0.0">
                  <c:v>4.4000000000000004</c:v>
                </c:pt>
              </c:numCache>
            </c:numRef>
          </c:val>
        </c:ser>
        <c:ser>
          <c:idx val="1"/>
          <c:order val="1"/>
          <c:tx>
            <c:strRef>
              <c:f>Topmusik!$B$13</c:f>
              <c:strCache>
                <c:ptCount val="1"/>
                <c:pt idx="0">
                  <c:v>Maanam - Nie Poganiaj Mnie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Val val="1"/>
          </c:dLbls>
          <c:cat>
            <c:strRef>
              <c:f>Topmusik!$C$1:$H$1</c:f>
              <c:strCache>
                <c:ptCount val="6"/>
                <c:pt idx="0">
                  <c:v>Deutschland</c:v>
                </c:pt>
                <c:pt idx="1">
                  <c:v>Frankreich</c:v>
                </c:pt>
                <c:pt idx="2">
                  <c:v>Polen</c:v>
                </c:pt>
                <c:pt idx="3">
                  <c:v>Rumänien</c:v>
                </c:pt>
                <c:pt idx="4">
                  <c:v>Ungarn</c:v>
                </c:pt>
                <c:pt idx="5">
                  <c:v>Durchschnitt</c:v>
                </c:pt>
              </c:strCache>
            </c:strRef>
          </c:cat>
          <c:val>
            <c:numRef>
              <c:f>Topmusik!$C$13:$H$13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5</c:v>
                </c:pt>
                <c:pt idx="4">
                  <c:v>5</c:v>
                </c:pt>
                <c:pt idx="5" formatCode="0.0">
                  <c:v>3.6</c:v>
                </c:pt>
              </c:numCache>
            </c:numRef>
          </c:val>
        </c:ser>
        <c:ser>
          <c:idx val="2"/>
          <c:order val="2"/>
          <c:tx>
            <c:strRef>
              <c:f>Topmusik!$B$14</c:f>
              <c:strCache>
                <c:ptCount val="1"/>
                <c:pt idx="0">
                  <c:v>Kora &amp; Maanam - Anioł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Val val="1"/>
          </c:dLbls>
          <c:cat>
            <c:strRef>
              <c:f>Topmusik!$C$1:$H$1</c:f>
              <c:strCache>
                <c:ptCount val="6"/>
                <c:pt idx="0">
                  <c:v>Deutschland</c:v>
                </c:pt>
                <c:pt idx="1">
                  <c:v>Frankreich</c:v>
                </c:pt>
                <c:pt idx="2">
                  <c:v>Polen</c:v>
                </c:pt>
                <c:pt idx="3">
                  <c:v>Rumänien</c:v>
                </c:pt>
                <c:pt idx="4">
                  <c:v>Ungarn</c:v>
                </c:pt>
                <c:pt idx="5">
                  <c:v>Durchschnitt</c:v>
                </c:pt>
              </c:strCache>
            </c:strRef>
          </c:cat>
          <c:val>
            <c:numRef>
              <c:f>Topmusik!$C$14:$H$14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 formatCode="0.0">
                  <c:v>3</c:v>
                </c:pt>
              </c:numCache>
            </c:numRef>
          </c:val>
        </c:ser>
        <c:ser>
          <c:idx val="3"/>
          <c:order val="3"/>
          <c:tx>
            <c:strRef>
              <c:f>Topmusik!$B$15</c:f>
              <c:strCache>
                <c:ptCount val="1"/>
                <c:pt idx="0">
                  <c:v>Miłość od pierwszego spojrzenia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Val val="1"/>
          </c:dLbls>
          <c:cat>
            <c:strRef>
              <c:f>Topmusik!$C$1:$H$1</c:f>
              <c:strCache>
                <c:ptCount val="6"/>
                <c:pt idx="0">
                  <c:v>Deutschland</c:v>
                </c:pt>
                <c:pt idx="1">
                  <c:v>Frankreich</c:v>
                </c:pt>
                <c:pt idx="2">
                  <c:v>Polen</c:v>
                </c:pt>
                <c:pt idx="3">
                  <c:v>Rumänien</c:v>
                </c:pt>
                <c:pt idx="4">
                  <c:v>Ungarn</c:v>
                </c:pt>
                <c:pt idx="5">
                  <c:v>Durchschnitt</c:v>
                </c:pt>
              </c:strCache>
            </c:strRef>
          </c:cat>
          <c:val>
            <c:numRef>
              <c:f>Topmusik!$C$15:$H$15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 formatCode="0.0">
                  <c:v>2.2000000000000002</c:v>
                </c:pt>
              </c:numCache>
            </c:numRef>
          </c:val>
        </c:ser>
        <c:ser>
          <c:idx val="4"/>
          <c:order val="4"/>
          <c:tx>
            <c:strRef>
              <c:f>Topmusik!$B$16</c:f>
              <c:strCache>
                <c:ptCount val="1"/>
                <c:pt idx="0">
                  <c:v>Mannam Kocham Cie kochanie moje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Val val="1"/>
          </c:dLbls>
          <c:cat>
            <c:strRef>
              <c:f>Topmusik!$C$1:$H$1</c:f>
              <c:strCache>
                <c:ptCount val="6"/>
                <c:pt idx="0">
                  <c:v>Deutschland</c:v>
                </c:pt>
                <c:pt idx="1">
                  <c:v>Frankreich</c:v>
                </c:pt>
                <c:pt idx="2">
                  <c:v>Polen</c:v>
                </c:pt>
                <c:pt idx="3">
                  <c:v>Rumänien</c:v>
                </c:pt>
                <c:pt idx="4">
                  <c:v>Ungarn</c:v>
                </c:pt>
                <c:pt idx="5">
                  <c:v>Durchschnitt</c:v>
                </c:pt>
              </c:strCache>
            </c:strRef>
          </c:cat>
          <c:val>
            <c:numRef>
              <c:f>Topmusik!$C$16:$H$16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 formatCode="0.0">
                  <c:v>2.2000000000000002</c:v>
                </c:pt>
              </c:numCache>
            </c:numRef>
          </c:val>
        </c:ser>
        <c:gapWidth val="75"/>
        <c:overlap val="-25"/>
        <c:axId val="103210368"/>
        <c:axId val="103351424"/>
      </c:barChart>
      <c:catAx>
        <c:axId val="1032103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103351424"/>
        <c:crosses val="autoZero"/>
        <c:auto val="1"/>
        <c:lblAlgn val="ctr"/>
        <c:lblOffset val="100"/>
      </c:catAx>
      <c:valAx>
        <c:axId val="103351424"/>
        <c:scaling>
          <c:orientation val="minMax"/>
          <c:max val="5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/>
            </a:pPr>
            <a:endParaRPr lang="hu-HU"/>
          </a:p>
        </c:txPr>
        <c:crossAx val="103210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5753561741237187E-2"/>
          <c:y val="0.87574779715035678"/>
          <c:w val="0.94849287651752612"/>
          <c:h val="0.106395059992501"/>
        </c:manualLayout>
      </c:layout>
      <c:txPr>
        <a:bodyPr/>
        <a:lstStyle/>
        <a:p>
          <a:pPr>
            <a:defRPr sz="1600"/>
          </a:pPr>
          <a:endParaRPr lang="hu-H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/>
          <a:lstStyle/>
          <a:p>
            <a:pPr>
              <a:defRPr sz="2800"/>
            </a:pPr>
            <a:r>
              <a:rPr lang="hu-HU" sz="2800"/>
              <a:t>Musik aus Rum</a:t>
            </a:r>
            <a:r>
              <a:rPr lang="de-DE" sz="2800"/>
              <a:t>änien</a:t>
            </a:r>
            <a:endParaRPr lang="hu-HU" sz="2800"/>
          </a:p>
        </c:rich>
      </c:tx>
      <c:layout/>
    </c:title>
    <c:plotArea>
      <c:layout>
        <c:manualLayout>
          <c:layoutTarget val="inner"/>
          <c:xMode val="edge"/>
          <c:yMode val="edge"/>
          <c:x val="7.1701233424253399E-2"/>
          <c:y val="0.14609857101195683"/>
          <c:w val="0.90433362496354619"/>
          <c:h val="0.62554593175853046"/>
        </c:manualLayout>
      </c:layout>
      <c:barChart>
        <c:barDir val="col"/>
        <c:grouping val="clustered"/>
        <c:ser>
          <c:idx val="0"/>
          <c:order val="0"/>
          <c:tx>
            <c:strRef>
              <c:f>Topmusik!$B$17</c:f>
              <c:strCache>
                <c:ptCount val="1"/>
                <c:pt idx="0">
                  <c:v>Carla's Dreams - Te Rog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Val val="1"/>
          </c:dLbls>
          <c:cat>
            <c:strRef>
              <c:f>Topmusik!$C$1:$H$1</c:f>
              <c:strCache>
                <c:ptCount val="6"/>
                <c:pt idx="0">
                  <c:v>Deutschland</c:v>
                </c:pt>
                <c:pt idx="1">
                  <c:v>Frankreich</c:v>
                </c:pt>
                <c:pt idx="2">
                  <c:v>Polen</c:v>
                </c:pt>
                <c:pt idx="3">
                  <c:v>Rumänien</c:v>
                </c:pt>
                <c:pt idx="4">
                  <c:v>Ungarn</c:v>
                </c:pt>
                <c:pt idx="5">
                  <c:v>Durchschnitt</c:v>
                </c:pt>
              </c:strCache>
            </c:strRef>
          </c:cat>
          <c:val>
            <c:numRef>
              <c:f>Topmusik!$C$17:$H$17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  <c:pt idx="5" formatCode="0.0">
                  <c:v>4</c:v>
                </c:pt>
              </c:numCache>
            </c:numRef>
          </c:val>
        </c:ser>
        <c:ser>
          <c:idx val="1"/>
          <c:order val="1"/>
          <c:tx>
            <c:strRef>
              <c:f>Topmusik!$B$18</c:f>
              <c:strCache>
                <c:ptCount val="1"/>
                <c:pt idx="0">
                  <c:v>Carla's Dreams - Sub Pielea Mea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Val val="1"/>
          </c:dLbls>
          <c:cat>
            <c:strRef>
              <c:f>Topmusik!$C$1:$H$1</c:f>
              <c:strCache>
                <c:ptCount val="6"/>
                <c:pt idx="0">
                  <c:v>Deutschland</c:v>
                </c:pt>
                <c:pt idx="1">
                  <c:v>Frankreich</c:v>
                </c:pt>
                <c:pt idx="2">
                  <c:v>Polen</c:v>
                </c:pt>
                <c:pt idx="3">
                  <c:v>Rumänien</c:v>
                </c:pt>
                <c:pt idx="4">
                  <c:v>Ungarn</c:v>
                </c:pt>
                <c:pt idx="5">
                  <c:v>Durchschnitt</c:v>
                </c:pt>
              </c:strCache>
            </c:strRef>
          </c:cat>
          <c:val>
            <c:numRef>
              <c:f>Topmusik!$C$18:$H$18</c:f>
              <c:numCache>
                <c:formatCode>General</c:formatCode>
                <c:ptCount val="6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4</c:v>
                </c:pt>
                <c:pt idx="4">
                  <c:v>1</c:v>
                </c:pt>
                <c:pt idx="5" formatCode="0.0">
                  <c:v>3.6</c:v>
                </c:pt>
              </c:numCache>
            </c:numRef>
          </c:val>
        </c:ser>
        <c:ser>
          <c:idx val="2"/>
          <c:order val="2"/>
          <c:tx>
            <c:strRef>
              <c:f>Topmusik!$B$19</c:f>
              <c:strCache>
                <c:ptCount val="1"/>
                <c:pt idx="0">
                  <c:v>Carla's Dreams - Imperfect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Val val="1"/>
          </c:dLbls>
          <c:cat>
            <c:strRef>
              <c:f>Topmusik!$C$1:$H$1</c:f>
              <c:strCache>
                <c:ptCount val="6"/>
                <c:pt idx="0">
                  <c:v>Deutschland</c:v>
                </c:pt>
                <c:pt idx="1">
                  <c:v>Frankreich</c:v>
                </c:pt>
                <c:pt idx="2">
                  <c:v>Polen</c:v>
                </c:pt>
                <c:pt idx="3">
                  <c:v>Rumänien</c:v>
                </c:pt>
                <c:pt idx="4">
                  <c:v>Ungarn</c:v>
                </c:pt>
                <c:pt idx="5">
                  <c:v>Durchschnitt</c:v>
                </c:pt>
              </c:strCache>
            </c:strRef>
          </c:cat>
          <c:val>
            <c:numRef>
              <c:f>Topmusik!$C$19:$H$19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5</c:v>
                </c:pt>
                <c:pt idx="5" formatCode="0.0">
                  <c:v>3</c:v>
                </c:pt>
              </c:numCache>
            </c:numRef>
          </c:val>
        </c:ser>
        <c:ser>
          <c:idx val="3"/>
          <c:order val="3"/>
          <c:tx>
            <c:strRef>
              <c:f>Topmusik!$B$20</c:f>
              <c:strCache>
                <c:ptCount val="1"/>
                <c:pt idx="0">
                  <c:v>Carla's Dreams - Tequila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Val val="1"/>
          </c:dLbls>
          <c:cat>
            <c:strRef>
              <c:f>Topmusik!$C$1:$H$1</c:f>
              <c:strCache>
                <c:ptCount val="6"/>
                <c:pt idx="0">
                  <c:v>Deutschland</c:v>
                </c:pt>
                <c:pt idx="1">
                  <c:v>Frankreich</c:v>
                </c:pt>
                <c:pt idx="2">
                  <c:v>Polen</c:v>
                </c:pt>
                <c:pt idx="3">
                  <c:v>Rumänien</c:v>
                </c:pt>
                <c:pt idx="4">
                  <c:v>Ungarn</c:v>
                </c:pt>
                <c:pt idx="5">
                  <c:v>Durchschnitt</c:v>
                </c:pt>
              </c:strCache>
            </c:strRef>
          </c:cat>
          <c:val>
            <c:numRef>
              <c:f>Topmusik!$C$20:$H$20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 formatCode="0.0">
                  <c:v>2.6</c:v>
                </c:pt>
              </c:numCache>
            </c:numRef>
          </c:val>
        </c:ser>
        <c:ser>
          <c:idx val="4"/>
          <c:order val="4"/>
          <c:tx>
            <c:strRef>
              <c:f>Topmusik!$B$21</c:f>
              <c:strCache>
                <c:ptCount val="1"/>
                <c:pt idx="0">
                  <c:v>Carla's Dreams - Acele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Val val="1"/>
          </c:dLbls>
          <c:cat>
            <c:strRef>
              <c:f>Topmusik!$C$1:$H$1</c:f>
              <c:strCache>
                <c:ptCount val="6"/>
                <c:pt idx="0">
                  <c:v>Deutschland</c:v>
                </c:pt>
                <c:pt idx="1">
                  <c:v>Frankreich</c:v>
                </c:pt>
                <c:pt idx="2">
                  <c:v>Polen</c:v>
                </c:pt>
                <c:pt idx="3">
                  <c:v>Rumänien</c:v>
                </c:pt>
                <c:pt idx="4">
                  <c:v>Ungarn</c:v>
                </c:pt>
                <c:pt idx="5">
                  <c:v>Durchschnitt</c:v>
                </c:pt>
              </c:strCache>
            </c:strRef>
          </c:cat>
          <c:val>
            <c:numRef>
              <c:f>Topmusik!$C$21:$H$21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 formatCode="0.0">
                  <c:v>2.2000000000000002</c:v>
                </c:pt>
              </c:numCache>
            </c:numRef>
          </c:val>
        </c:ser>
        <c:gapWidth val="75"/>
        <c:overlap val="-25"/>
        <c:axId val="103409920"/>
        <c:axId val="104730624"/>
      </c:barChart>
      <c:catAx>
        <c:axId val="10340992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104730624"/>
        <c:crosses val="autoZero"/>
        <c:auto val="1"/>
        <c:lblAlgn val="ctr"/>
        <c:lblOffset val="100"/>
      </c:catAx>
      <c:valAx>
        <c:axId val="104730624"/>
        <c:scaling>
          <c:orientation val="minMax"/>
          <c:max val="5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/>
            </a:pPr>
            <a:endParaRPr lang="hu-HU"/>
          </a:p>
        </c:txPr>
        <c:crossAx val="1034099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8617672790901154E-2"/>
          <c:y val="0.86259312000893507"/>
          <c:w val="0.94712195289314394"/>
          <c:h val="0.11613028424638418"/>
        </c:manualLayout>
      </c:layout>
      <c:txPr>
        <a:bodyPr/>
        <a:lstStyle/>
        <a:p>
          <a:pPr>
            <a:defRPr sz="1600"/>
          </a:pPr>
          <a:endParaRPr lang="hu-H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/>
          <a:lstStyle/>
          <a:p>
            <a:pPr>
              <a:defRPr sz="2800"/>
            </a:pPr>
            <a:r>
              <a:rPr lang="hu-HU" sz="2800"/>
              <a:t>Musik aus Ungarn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6.3963042865599617E-2"/>
          <c:y val="0.1258240011665209"/>
          <c:w val="0.92075917768582471"/>
          <c:h val="0.64106984543598744"/>
        </c:manualLayout>
      </c:layout>
      <c:barChart>
        <c:barDir val="col"/>
        <c:grouping val="clustered"/>
        <c:ser>
          <c:idx val="0"/>
          <c:order val="0"/>
          <c:tx>
            <c:strRef>
              <c:f>Topmusik!$B$22</c:f>
              <c:strCache>
                <c:ptCount val="1"/>
                <c:pt idx="0">
                  <c:v>Follow The Flow - Nem tudja senki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Val val="1"/>
          </c:dLbls>
          <c:cat>
            <c:strRef>
              <c:f>Topmusik!$C$1:$H$1</c:f>
              <c:strCache>
                <c:ptCount val="6"/>
                <c:pt idx="0">
                  <c:v>Deutschland</c:v>
                </c:pt>
                <c:pt idx="1">
                  <c:v>Frankreich</c:v>
                </c:pt>
                <c:pt idx="2">
                  <c:v>Polen</c:v>
                </c:pt>
                <c:pt idx="3">
                  <c:v>Rumänien</c:v>
                </c:pt>
                <c:pt idx="4">
                  <c:v>Ungarn</c:v>
                </c:pt>
                <c:pt idx="5">
                  <c:v>Durchschnitt</c:v>
                </c:pt>
              </c:strCache>
            </c:strRef>
          </c:cat>
          <c:val>
            <c:numRef>
              <c:f>Topmusik!$C$22:$H$22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2</c:v>
                </c:pt>
                <c:pt idx="3">
                  <c:v>5</c:v>
                </c:pt>
                <c:pt idx="4">
                  <c:v>5</c:v>
                </c:pt>
                <c:pt idx="5" formatCode="0.0">
                  <c:v>4.2</c:v>
                </c:pt>
              </c:numCache>
            </c:numRef>
          </c:val>
        </c:ser>
        <c:ser>
          <c:idx val="1"/>
          <c:order val="1"/>
          <c:tx>
            <c:strRef>
              <c:f>Topmusik!$B$23</c:f>
              <c:strCache>
                <c:ptCount val="1"/>
                <c:pt idx="0">
                  <c:v>Follow The Flow - Maradok távol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Val val="1"/>
          </c:dLbls>
          <c:cat>
            <c:strRef>
              <c:f>Topmusik!$C$1:$H$1</c:f>
              <c:strCache>
                <c:ptCount val="6"/>
                <c:pt idx="0">
                  <c:v>Deutschland</c:v>
                </c:pt>
                <c:pt idx="1">
                  <c:v>Frankreich</c:v>
                </c:pt>
                <c:pt idx="2">
                  <c:v>Polen</c:v>
                </c:pt>
                <c:pt idx="3">
                  <c:v>Rumänien</c:v>
                </c:pt>
                <c:pt idx="4">
                  <c:v>Ungarn</c:v>
                </c:pt>
                <c:pt idx="5">
                  <c:v>Durchschnitt</c:v>
                </c:pt>
              </c:strCache>
            </c:strRef>
          </c:cat>
          <c:val>
            <c:numRef>
              <c:f>Topmusik!$C$23:$H$23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  <c:pt idx="5" formatCode="0.0">
                  <c:v>4</c:v>
                </c:pt>
              </c:numCache>
            </c:numRef>
          </c:val>
        </c:ser>
        <c:ser>
          <c:idx val="2"/>
          <c:order val="2"/>
          <c:tx>
            <c:strRef>
              <c:f>Topmusik!$B$24</c:f>
              <c:strCache>
                <c:ptCount val="1"/>
                <c:pt idx="0">
                  <c:v>Follow The Flow - Holdfény a tanúm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Val val="1"/>
          </c:dLbls>
          <c:cat>
            <c:strRef>
              <c:f>Topmusik!$C$1:$H$1</c:f>
              <c:strCache>
                <c:ptCount val="6"/>
                <c:pt idx="0">
                  <c:v>Deutschland</c:v>
                </c:pt>
                <c:pt idx="1">
                  <c:v>Frankreich</c:v>
                </c:pt>
                <c:pt idx="2">
                  <c:v>Polen</c:v>
                </c:pt>
                <c:pt idx="3">
                  <c:v>Rumänien</c:v>
                </c:pt>
                <c:pt idx="4">
                  <c:v>Ungarn</c:v>
                </c:pt>
                <c:pt idx="5">
                  <c:v>Durchschnitt</c:v>
                </c:pt>
              </c:strCache>
            </c:strRef>
          </c:cat>
          <c:val>
            <c:numRef>
              <c:f>Topmusik!$C$24:$H$24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 formatCode="0.0">
                  <c:v>3.2</c:v>
                </c:pt>
              </c:numCache>
            </c:numRef>
          </c:val>
        </c:ser>
        <c:ser>
          <c:idx val="3"/>
          <c:order val="3"/>
          <c:tx>
            <c:strRef>
              <c:f>Topmusik!$B$25</c:f>
              <c:strCache>
                <c:ptCount val="1"/>
                <c:pt idx="0">
                  <c:v>Follow The Flow - Anyám mondta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Val val="1"/>
          </c:dLbls>
          <c:cat>
            <c:strRef>
              <c:f>Topmusik!$C$1:$H$1</c:f>
              <c:strCache>
                <c:ptCount val="6"/>
                <c:pt idx="0">
                  <c:v>Deutschland</c:v>
                </c:pt>
                <c:pt idx="1">
                  <c:v>Frankreich</c:v>
                </c:pt>
                <c:pt idx="2">
                  <c:v>Polen</c:v>
                </c:pt>
                <c:pt idx="3">
                  <c:v>Rumänien</c:v>
                </c:pt>
                <c:pt idx="4">
                  <c:v>Ungarn</c:v>
                </c:pt>
                <c:pt idx="5">
                  <c:v>Durchschnitt</c:v>
                </c:pt>
              </c:strCache>
            </c:strRef>
          </c:cat>
          <c:val>
            <c:numRef>
              <c:f>Topmusik!$C$25:$H$25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  <c:pt idx="4">
                  <c:v>2</c:v>
                </c:pt>
                <c:pt idx="5" formatCode="0.0">
                  <c:v>2.6</c:v>
                </c:pt>
              </c:numCache>
            </c:numRef>
          </c:val>
        </c:ser>
        <c:ser>
          <c:idx val="4"/>
          <c:order val="4"/>
          <c:tx>
            <c:strRef>
              <c:f>Topmusik!$B$26</c:f>
              <c:strCache>
                <c:ptCount val="1"/>
                <c:pt idx="0">
                  <c:v>Follow The Flow - Hagyod menni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hu-HU"/>
              </a:p>
            </c:txPr>
            <c:showVal val="1"/>
          </c:dLbls>
          <c:cat>
            <c:strRef>
              <c:f>Topmusik!$C$1:$H$1</c:f>
              <c:strCache>
                <c:ptCount val="6"/>
                <c:pt idx="0">
                  <c:v>Deutschland</c:v>
                </c:pt>
                <c:pt idx="1">
                  <c:v>Frankreich</c:v>
                </c:pt>
                <c:pt idx="2">
                  <c:v>Polen</c:v>
                </c:pt>
                <c:pt idx="3">
                  <c:v>Rumänien</c:v>
                </c:pt>
                <c:pt idx="4">
                  <c:v>Ungarn</c:v>
                </c:pt>
                <c:pt idx="5">
                  <c:v>Durchschnitt</c:v>
                </c:pt>
              </c:strCache>
            </c:strRef>
          </c:cat>
          <c:val>
            <c:numRef>
              <c:f>Topmusik!$C$26:$H$26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 formatCode="0.0">
                  <c:v>1.4</c:v>
                </c:pt>
              </c:numCache>
            </c:numRef>
          </c:val>
        </c:ser>
        <c:gapWidth val="75"/>
        <c:overlap val="-25"/>
        <c:axId val="104793216"/>
        <c:axId val="104794752"/>
      </c:barChart>
      <c:catAx>
        <c:axId val="1047932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104794752"/>
        <c:crosses val="autoZero"/>
        <c:auto val="1"/>
        <c:lblAlgn val="ctr"/>
        <c:lblOffset val="100"/>
      </c:catAx>
      <c:valAx>
        <c:axId val="104794752"/>
        <c:scaling>
          <c:orientation val="minMax"/>
          <c:max val="5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/>
            </a:pPr>
            <a:endParaRPr lang="hu-HU"/>
          </a:p>
        </c:txPr>
        <c:crossAx val="1047932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7375903475809267E-2"/>
          <c:y val="0.87464989792942605"/>
          <c:w val="0.94299956181699851"/>
          <c:h val="0.10407349081364828"/>
        </c:manualLayout>
      </c:layout>
      <c:txPr>
        <a:bodyPr/>
        <a:lstStyle/>
        <a:p>
          <a:pPr>
            <a:defRPr sz="1600"/>
          </a:pPr>
          <a:endParaRPr lang="hu-H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2019.03.24.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8DCDE75-89FD-47D4-96B5-7D53BD2E92D4}" type="datetimeFigureOut">
              <a:rPr lang="hu-HU" smtClean="0"/>
              <a:pPr/>
              <a:t>2019.03.24.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2019.03.24.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DCDE75-89FD-47D4-96B5-7D53BD2E92D4}" type="datetimeFigureOut">
              <a:rPr lang="hu-HU" smtClean="0"/>
              <a:pPr/>
              <a:t>2019.03.24.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DCDE75-89FD-47D4-96B5-7D53BD2E92D4}" type="datetimeFigureOut">
              <a:rPr lang="hu-HU" smtClean="0"/>
              <a:pPr/>
              <a:t>2019.03.24.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2019.03.24.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2019.03.24.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2019.03.24.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Téglalap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églalap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8DCDE75-89FD-47D4-96B5-7D53BD2E92D4}" type="datetimeFigureOut">
              <a:rPr lang="hu-HU" smtClean="0"/>
              <a:pPr/>
              <a:t>2019.03.24.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2019.03.24.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5143512"/>
            <a:ext cx="9144000" cy="72388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Top 5 </a:t>
            </a:r>
            <a:r>
              <a:rPr lang="hu-HU" dirty="0" err="1" smtClean="0"/>
              <a:t>Musik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hu-HU" dirty="0" smtClean="0"/>
              <a:t>Erasmus Plus</a:t>
            </a:r>
          </a:p>
          <a:p>
            <a:pPr algn="ctr"/>
            <a:r>
              <a:rPr lang="hu-HU" dirty="0" smtClean="0"/>
              <a:t>2019.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0" y="6072207"/>
            <a:ext cx="2214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FFFFFF"/>
                </a:solidFill>
              </a:rPr>
              <a:t>Rumänie</a:t>
            </a:r>
            <a:r>
              <a:rPr lang="de-DE" sz="3200" dirty="0" smtClean="0"/>
              <a:t>n</a:t>
            </a:r>
            <a:endParaRPr lang="hu-HU" sz="3200" dirty="0"/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25691">
            <a:off x="463161" y="610373"/>
            <a:ext cx="3434153" cy="228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13687">
            <a:off x="5067712" y="559816"/>
            <a:ext cx="3644509" cy="227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286124"/>
            <a:ext cx="323455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282805"/>
            <a:ext cx="3195640" cy="207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500306"/>
            <a:ext cx="2428872" cy="242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1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63</TotalTime>
  <Words>24</Words>
  <PresentationFormat>Diavetítés a képernyőre (4:3 oldalarány)</PresentationFormat>
  <Paragraphs>9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Medián</vt:lpstr>
      <vt:lpstr>Top 5 Musik</vt:lpstr>
      <vt:lpstr>2. dia</vt:lpstr>
      <vt:lpstr>3. dia</vt:lpstr>
      <vt:lpstr>4. dia</vt:lpstr>
      <vt:lpstr>5. dia</vt:lpstr>
      <vt:lpstr>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SUKISZUM</dc:creator>
  <cp:lastModifiedBy>Judith Siko</cp:lastModifiedBy>
  <cp:revision>9</cp:revision>
  <dcterms:created xsi:type="dcterms:W3CDTF">2019-03-22T07:03:59Z</dcterms:created>
  <dcterms:modified xsi:type="dcterms:W3CDTF">2019-03-24T16:56:50Z</dcterms:modified>
</cp:coreProperties>
</file>