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1" r:id="rId3"/>
    <p:sldId id="271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FEF1FB15-CD14-450C-A3D8-90B795B51E0B}">
          <p14:sldIdLst>
            <p14:sldId id="256"/>
            <p14:sldId id="261"/>
            <p14:sldId id="271"/>
            <p14:sldId id="257"/>
          </p14:sldIdLst>
        </p14:section>
        <p14:section name="Névtelen szakasz" id="{2B476772-530C-4F56-B1EC-3524749B526D}">
          <p14:sldIdLst>
            <p14:sldId id="258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11/2/2018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/>
              <a:t>JOBS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78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Attractive</a:t>
            </a:r>
            <a:r>
              <a:rPr lang="hu-HU" dirty="0"/>
              <a:t> </a:t>
            </a:r>
            <a:r>
              <a:rPr lang="hu-HU" dirty="0" err="1"/>
              <a:t>jobs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dirty="0" err="1"/>
              <a:t>Attractive</a:t>
            </a:r>
            <a:r>
              <a:rPr lang="hu-HU" dirty="0"/>
              <a:t> 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err="1"/>
              <a:t>Women</a:t>
            </a:r>
            <a:r>
              <a:rPr lang="hu-HU" dirty="0"/>
              <a:t>:</a:t>
            </a:r>
          </a:p>
          <a:p>
            <a:r>
              <a:rPr lang="hu-HU" dirty="0" err="1"/>
              <a:t>Flight</a:t>
            </a:r>
            <a:r>
              <a:rPr lang="hu-HU" dirty="0"/>
              <a:t> </a:t>
            </a:r>
            <a:r>
              <a:rPr lang="hu-HU" dirty="0" err="1"/>
              <a:t>attendant</a:t>
            </a:r>
            <a:r>
              <a:rPr lang="hu-HU" dirty="0"/>
              <a:t>/ </a:t>
            </a:r>
            <a:r>
              <a:rPr lang="hu-HU" dirty="0" err="1"/>
              <a:t>Flugbegleiterin</a:t>
            </a:r>
            <a:endParaRPr lang="hu-HU" dirty="0"/>
          </a:p>
          <a:p>
            <a:r>
              <a:rPr lang="hu-HU" dirty="0" err="1"/>
              <a:t>Teacher</a:t>
            </a:r>
            <a:r>
              <a:rPr lang="hu-HU" dirty="0"/>
              <a:t>/ </a:t>
            </a:r>
            <a:r>
              <a:rPr lang="hu-HU" dirty="0" err="1"/>
              <a:t>Lehrerin</a:t>
            </a:r>
            <a:endParaRPr lang="hu-HU" dirty="0"/>
          </a:p>
          <a:p>
            <a:r>
              <a:rPr lang="hu-HU" dirty="0" err="1"/>
              <a:t>Journalist</a:t>
            </a:r>
            <a:r>
              <a:rPr lang="hu-HU" dirty="0"/>
              <a:t>/ </a:t>
            </a:r>
            <a:r>
              <a:rPr lang="hu-HU" dirty="0" err="1"/>
              <a:t>Journalist</a:t>
            </a:r>
            <a:endParaRPr lang="hu-HU" dirty="0"/>
          </a:p>
          <a:p>
            <a:pPr marL="0" indent="0">
              <a:buNone/>
            </a:pPr>
            <a:r>
              <a:rPr lang="hu-HU" dirty="0" err="1"/>
              <a:t>Men</a:t>
            </a:r>
            <a:r>
              <a:rPr lang="hu-HU" dirty="0"/>
              <a:t>:</a:t>
            </a:r>
          </a:p>
          <a:p>
            <a:r>
              <a:rPr lang="hu-HU" dirty="0"/>
              <a:t>Pilot/ </a:t>
            </a:r>
            <a:r>
              <a:rPr lang="hu-HU" dirty="0" err="1"/>
              <a:t>Pilot</a:t>
            </a:r>
            <a:endParaRPr lang="hu-HU" dirty="0"/>
          </a:p>
          <a:p>
            <a:r>
              <a:rPr lang="hu-HU" dirty="0" err="1"/>
              <a:t>Lawyer</a:t>
            </a:r>
            <a:r>
              <a:rPr lang="hu-HU" dirty="0"/>
              <a:t>/ </a:t>
            </a:r>
            <a:r>
              <a:rPr lang="hu-HU" dirty="0" err="1"/>
              <a:t>Anwalt</a:t>
            </a:r>
            <a:endParaRPr lang="hu-HU" dirty="0"/>
          </a:p>
          <a:p>
            <a:r>
              <a:rPr lang="hu-HU" dirty="0" err="1"/>
              <a:t>Police</a:t>
            </a:r>
            <a:r>
              <a:rPr lang="hu-HU" dirty="0"/>
              <a:t>, </a:t>
            </a:r>
            <a:r>
              <a:rPr lang="hu-HU" dirty="0" err="1"/>
              <a:t>Miltiary</a:t>
            </a:r>
            <a:r>
              <a:rPr lang="hu-HU" dirty="0"/>
              <a:t>, </a:t>
            </a:r>
            <a:r>
              <a:rPr lang="hu-HU" dirty="0" err="1"/>
              <a:t>Fire</a:t>
            </a:r>
            <a:r>
              <a:rPr lang="hu-HU" dirty="0"/>
              <a:t> </a:t>
            </a:r>
            <a:r>
              <a:rPr lang="hu-HU" dirty="0" err="1"/>
              <a:t>department</a:t>
            </a:r>
            <a:r>
              <a:rPr lang="hu-HU" dirty="0"/>
              <a:t>/ </a:t>
            </a:r>
            <a:r>
              <a:rPr lang="hu-HU" dirty="0" err="1"/>
              <a:t>Polizei</a:t>
            </a:r>
            <a:r>
              <a:rPr lang="hu-HU" dirty="0"/>
              <a:t>, </a:t>
            </a:r>
            <a:r>
              <a:rPr lang="hu-HU" dirty="0" err="1"/>
              <a:t>Militär</a:t>
            </a:r>
            <a:r>
              <a:rPr lang="hu-HU" dirty="0"/>
              <a:t>, </a:t>
            </a:r>
            <a:r>
              <a:rPr lang="hu-HU" dirty="0" err="1"/>
              <a:t>Feuerwehr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u-HU" dirty="0"/>
              <a:t>Less </a:t>
            </a:r>
            <a:r>
              <a:rPr lang="hu-HU" dirty="0" err="1"/>
              <a:t>attractive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dirty="0" err="1"/>
              <a:t>Prison</a:t>
            </a:r>
            <a:r>
              <a:rPr lang="hu-HU" dirty="0"/>
              <a:t> </a:t>
            </a:r>
            <a:r>
              <a:rPr lang="hu-HU" dirty="0" err="1"/>
              <a:t>officer</a:t>
            </a:r>
            <a:r>
              <a:rPr lang="hu-HU" dirty="0"/>
              <a:t>/ </a:t>
            </a:r>
            <a:r>
              <a:rPr lang="hu-HU" dirty="0" err="1"/>
              <a:t>Gefängniswärter</a:t>
            </a:r>
            <a:endParaRPr lang="hu-HU" dirty="0"/>
          </a:p>
          <a:p>
            <a:r>
              <a:rPr lang="hu-HU" dirty="0" err="1"/>
              <a:t>Politican</a:t>
            </a:r>
            <a:r>
              <a:rPr lang="hu-HU" dirty="0"/>
              <a:t>/ </a:t>
            </a:r>
            <a:r>
              <a:rPr lang="hu-HU" dirty="0" err="1"/>
              <a:t>Politiker</a:t>
            </a:r>
            <a:endParaRPr lang="hu-HU" dirty="0"/>
          </a:p>
          <a:p>
            <a:r>
              <a:rPr lang="hu-HU" dirty="0" err="1"/>
              <a:t>Garbagemen</a:t>
            </a:r>
            <a:r>
              <a:rPr lang="hu-HU" dirty="0"/>
              <a:t>/ </a:t>
            </a:r>
            <a:r>
              <a:rPr lang="hu-HU" dirty="0" err="1"/>
              <a:t>Müllmänner</a:t>
            </a:r>
            <a:endParaRPr lang="hu-HU" dirty="0"/>
          </a:p>
          <a:p>
            <a:r>
              <a:rPr lang="hu-HU" dirty="0"/>
              <a:t>Taxi driver/ </a:t>
            </a:r>
            <a:r>
              <a:rPr lang="hu-HU" dirty="0" err="1"/>
              <a:t>Taxifahrer</a:t>
            </a:r>
            <a:endParaRPr lang="hu-HU" dirty="0"/>
          </a:p>
          <a:p>
            <a:r>
              <a:rPr lang="hu-HU" dirty="0" err="1"/>
              <a:t>Fast</a:t>
            </a:r>
            <a:r>
              <a:rPr lang="hu-HU" dirty="0"/>
              <a:t> </a:t>
            </a:r>
            <a:r>
              <a:rPr lang="hu-HU" dirty="0" err="1"/>
              <a:t>food</a:t>
            </a:r>
            <a:r>
              <a:rPr lang="hu-HU" dirty="0"/>
              <a:t> </a:t>
            </a:r>
            <a:r>
              <a:rPr lang="hu-HU" dirty="0" err="1"/>
              <a:t>worker</a:t>
            </a:r>
            <a:r>
              <a:rPr lang="hu-HU" dirty="0"/>
              <a:t>/ </a:t>
            </a:r>
            <a:r>
              <a:rPr lang="hu-HU" dirty="0" err="1"/>
              <a:t>Fast-Food-Mitarbeiter</a:t>
            </a:r>
            <a:endParaRPr lang="hu-HU" dirty="0"/>
          </a:p>
          <a:p>
            <a:r>
              <a:rPr lang="hu-HU" dirty="0" err="1"/>
              <a:t>Truck</a:t>
            </a:r>
            <a:r>
              <a:rPr lang="hu-HU" dirty="0"/>
              <a:t> driver/ </a:t>
            </a:r>
            <a:r>
              <a:rPr lang="hu-HU" dirty="0" err="1"/>
              <a:t>Lkw</a:t>
            </a:r>
            <a:r>
              <a:rPr lang="hu-HU"/>
              <a:t> Fahrer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1489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86" y="310550"/>
            <a:ext cx="5002266" cy="28165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44" y="3238948"/>
            <a:ext cx="2619375" cy="17430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368" y="3058964"/>
            <a:ext cx="1926836" cy="19911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3" y="4982023"/>
            <a:ext cx="3398807" cy="16994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649" y="310550"/>
            <a:ext cx="3954267" cy="25332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986" y="2897532"/>
            <a:ext cx="3110212" cy="21302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986" y="4982023"/>
            <a:ext cx="2875505" cy="191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5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Equality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labor market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dirty="0" err="1"/>
              <a:t>Equality</a:t>
            </a:r>
            <a:r>
              <a:rPr lang="hu-HU" dirty="0"/>
              <a:t> 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err="1"/>
              <a:t>Woman</a:t>
            </a:r>
            <a:r>
              <a:rPr lang="hu-HU" dirty="0"/>
              <a:t> and </a:t>
            </a:r>
            <a:r>
              <a:rPr lang="hu-HU" dirty="0" err="1"/>
              <a:t>men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together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place</a:t>
            </a:r>
            <a:r>
              <a:rPr lang="hu-HU" dirty="0"/>
              <a:t>/ </a:t>
            </a:r>
            <a:r>
              <a:rPr lang="hu-HU" dirty="0" err="1"/>
              <a:t>Frauen</a:t>
            </a:r>
            <a:r>
              <a:rPr lang="hu-HU" dirty="0"/>
              <a:t> und </a:t>
            </a:r>
            <a:r>
              <a:rPr lang="hu-HU" dirty="0" err="1"/>
              <a:t>Männer</a:t>
            </a:r>
            <a:r>
              <a:rPr lang="hu-HU" dirty="0"/>
              <a:t> </a:t>
            </a:r>
            <a:r>
              <a:rPr lang="hu-HU" dirty="0" err="1"/>
              <a:t>arbeiten</a:t>
            </a:r>
            <a:r>
              <a:rPr lang="hu-HU" dirty="0"/>
              <a:t> </a:t>
            </a:r>
            <a:r>
              <a:rPr lang="hu-HU" dirty="0" err="1"/>
              <a:t>zusammen</a:t>
            </a:r>
            <a:r>
              <a:rPr lang="hu-HU" dirty="0"/>
              <a:t> am </a:t>
            </a:r>
            <a:r>
              <a:rPr lang="hu-HU" dirty="0" err="1"/>
              <a:t>selben</a:t>
            </a:r>
            <a:r>
              <a:rPr lang="hu-HU" dirty="0"/>
              <a:t> </a:t>
            </a:r>
            <a:r>
              <a:rPr lang="hu-HU" dirty="0" err="1"/>
              <a:t>Ort</a:t>
            </a:r>
            <a:endParaRPr lang="hu-HU" dirty="0"/>
          </a:p>
          <a:p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worktime</a:t>
            </a:r>
            <a:r>
              <a:rPr lang="hu-HU" dirty="0"/>
              <a:t>/ </a:t>
            </a:r>
            <a:r>
              <a:rPr lang="hu-HU" dirty="0" err="1"/>
              <a:t>selbe</a:t>
            </a:r>
            <a:r>
              <a:rPr lang="hu-HU" dirty="0"/>
              <a:t> </a:t>
            </a:r>
            <a:r>
              <a:rPr lang="hu-HU" dirty="0" err="1"/>
              <a:t>Arbeitszeit</a:t>
            </a:r>
            <a:endParaRPr lang="hu-HU" dirty="0"/>
          </a:p>
          <a:p>
            <a:r>
              <a:rPr lang="hu-HU" dirty="0" err="1"/>
              <a:t>Everybody</a:t>
            </a:r>
            <a:r>
              <a:rPr lang="hu-HU" dirty="0"/>
              <a:t> </a:t>
            </a:r>
            <a:r>
              <a:rPr lang="hu-HU" dirty="0" err="1"/>
              <a:t>works</a:t>
            </a:r>
            <a:r>
              <a:rPr lang="hu-HU" dirty="0"/>
              <a:t> almost </a:t>
            </a:r>
            <a:r>
              <a:rPr lang="hu-HU" dirty="0" err="1"/>
              <a:t>everywhere</a:t>
            </a:r>
            <a:r>
              <a:rPr lang="hu-HU" dirty="0"/>
              <a:t>/ </a:t>
            </a:r>
            <a:r>
              <a:rPr lang="hu-HU" dirty="0" err="1"/>
              <a:t>Jeder</a:t>
            </a:r>
            <a:r>
              <a:rPr lang="hu-HU" dirty="0"/>
              <a:t> </a:t>
            </a:r>
            <a:r>
              <a:rPr lang="hu-HU" dirty="0" err="1"/>
              <a:t>arbeitet</a:t>
            </a:r>
            <a:r>
              <a:rPr lang="hu-HU" dirty="0"/>
              <a:t> </a:t>
            </a:r>
            <a:r>
              <a:rPr lang="hu-HU" dirty="0" err="1"/>
              <a:t>fast</a:t>
            </a:r>
            <a:r>
              <a:rPr lang="hu-HU" dirty="0"/>
              <a:t> </a:t>
            </a:r>
            <a:r>
              <a:rPr lang="hu-HU" dirty="0" err="1"/>
              <a:t>überall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u-HU" dirty="0" err="1"/>
              <a:t>Inequality</a:t>
            </a:r>
            <a:r>
              <a:rPr lang="hu-HU" dirty="0"/>
              <a:t> 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dirty="0" err="1"/>
              <a:t>Salary</a:t>
            </a:r>
            <a:r>
              <a:rPr lang="hu-HU" dirty="0"/>
              <a:t> is </a:t>
            </a:r>
            <a:r>
              <a:rPr lang="hu-HU" dirty="0" err="1"/>
              <a:t>different</a:t>
            </a:r>
            <a:r>
              <a:rPr lang="hu-HU" dirty="0"/>
              <a:t>/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Gehalt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anders</a:t>
            </a:r>
            <a:endParaRPr lang="hu-HU" dirty="0"/>
          </a:p>
          <a:p>
            <a:r>
              <a:rPr lang="hu-HU" dirty="0" err="1"/>
              <a:t>Higher</a:t>
            </a:r>
            <a:r>
              <a:rPr lang="hu-HU" dirty="0"/>
              <a:t> </a:t>
            </a:r>
            <a:r>
              <a:rPr lang="hu-HU" dirty="0" err="1"/>
              <a:t>position</a:t>
            </a:r>
            <a:r>
              <a:rPr lang="hu-HU" dirty="0"/>
              <a:t>/ </a:t>
            </a:r>
            <a:r>
              <a:rPr lang="hu-HU" dirty="0" err="1"/>
              <a:t>höhere</a:t>
            </a:r>
            <a:r>
              <a:rPr lang="hu-HU" dirty="0"/>
              <a:t> </a:t>
            </a:r>
            <a:r>
              <a:rPr lang="hu-HU" dirty="0" err="1"/>
              <a:t>Position</a:t>
            </a:r>
            <a:endParaRPr lang="hu-HU" dirty="0"/>
          </a:p>
          <a:p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woman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pregnant</a:t>
            </a:r>
            <a:r>
              <a:rPr lang="hu-HU" dirty="0"/>
              <a:t>,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won’t</a:t>
            </a:r>
            <a:r>
              <a:rPr lang="hu-HU" dirty="0"/>
              <a:t> </a:t>
            </a:r>
            <a:r>
              <a:rPr lang="hu-HU" dirty="0" err="1"/>
              <a:t>get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jobs</a:t>
            </a:r>
            <a:r>
              <a:rPr lang="hu-HU" dirty="0"/>
              <a:t> </a:t>
            </a:r>
            <a:r>
              <a:rPr lang="hu-HU" dirty="0" err="1"/>
              <a:t>rarely</a:t>
            </a:r>
            <a:r>
              <a:rPr lang="hu-HU" dirty="0"/>
              <a:t>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babys </a:t>
            </a:r>
            <a:r>
              <a:rPr lang="hu-HU" dirty="0" err="1"/>
              <a:t>borned</a:t>
            </a:r>
            <a:r>
              <a:rPr lang="hu-HU" dirty="0"/>
              <a:t>/ </a:t>
            </a:r>
            <a:r>
              <a:rPr lang="hu-HU" dirty="0" err="1"/>
              <a:t>Wenn</a:t>
            </a:r>
            <a:r>
              <a:rPr lang="hu-HU" dirty="0"/>
              <a:t> </a:t>
            </a:r>
            <a:r>
              <a:rPr lang="hu-HU" dirty="0" err="1"/>
              <a:t>Frauen</a:t>
            </a:r>
            <a:r>
              <a:rPr lang="hu-HU" dirty="0"/>
              <a:t> </a:t>
            </a:r>
            <a:r>
              <a:rPr lang="hu-HU" dirty="0" err="1"/>
              <a:t>schwanger</a:t>
            </a:r>
            <a:r>
              <a:rPr lang="hu-HU" dirty="0"/>
              <a:t> sind,  </a:t>
            </a:r>
            <a:r>
              <a:rPr lang="hu-HU" dirty="0" err="1"/>
              <a:t>bekommen</a:t>
            </a:r>
            <a:r>
              <a:rPr lang="hu-HU" dirty="0"/>
              <a:t> </a:t>
            </a:r>
            <a:r>
              <a:rPr lang="hu-HU" dirty="0" err="1"/>
              <a:t>sie</a:t>
            </a:r>
            <a:r>
              <a:rPr lang="hu-HU" dirty="0"/>
              <a:t> </a:t>
            </a:r>
            <a:r>
              <a:rPr lang="hu-HU" dirty="0" err="1"/>
              <a:t>ihre</a:t>
            </a:r>
            <a:r>
              <a:rPr lang="hu-HU" dirty="0"/>
              <a:t> </a:t>
            </a:r>
            <a:r>
              <a:rPr lang="hu-HU" dirty="0" err="1"/>
              <a:t>Jobs</a:t>
            </a:r>
            <a:r>
              <a:rPr lang="hu-HU" dirty="0"/>
              <a:t> </a:t>
            </a:r>
            <a:r>
              <a:rPr lang="hu-HU" dirty="0" err="1"/>
              <a:t>stelten</a:t>
            </a:r>
            <a:r>
              <a:rPr lang="hu-HU" dirty="0"/>
              <a:t> </a:t>
            </a:r>
            <a:r>
              <a:rPr lang="hu-HU" dirty="0" err="1"/>
              <a:t>nach</a:t>
            </a:r>
            <a:r>
              <a:rPr lang="hu-HU" dirty="0"/>
              <a:t> </a:t>
            </a:r>
            <a:r>
              <a:rPr lang="hu-HU" dirty="0" err="1"/>
              <a:t>Geburt</a:t>
            </a:r>
            <a:r>
              <a:rPr lang="hu-HU" dirty="0"/>
              <a:t> </a:t>
            </a:r>
            <a:r>
              <a:rPr lang="hu-HU" dirty="0" err="1"/>
              <a:t>ihrer</a:t>
            </a:r>
            <a:r>
              <a:rPr lang="hu-HU" dirty="0"/>
              <a:t> Babys </a:t>
            </a:r>
            <a:r>
              <a:rPr lang="hu-HU" dirty="0" err="1"/>
              <a:t>nicht</a:t>
            </a:r>
            <a:r>
              <a:rPr lang="hu-HU" dirty="0"/>
              <a:t>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72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Unemployment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It’s</a:t>
            </a:r>
            <a:r>
              <a:rPr lang="hu-HU" dirty="0"/>
              <a:t> a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serious</a:t>
            </a:r>
            <a:r>
              <a:rPr lang="hu-HU" dirty="0"/>
              <a:t> </a:t>
            </a:r>
            <a:r>
              <a:rPr lang="hu-HU" dirty="0" err="1"/>
              <a:t>problem</a:t>
            </a:r>
            <a:r>
              <a:rPr lang="hu-HU" dirty="0"/>
              <a:t>/ Es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dirty="0" err="1"/>
              <a:t>sehr</a:t>
            </a:r>
            <a:r>
              <a:rPr lang="hu-HU" dirty="0"/>
              <a:t> </a:t>
            </a:r>
            <a:r>
              <a:rPr lang="hu-HU" dirty="0" err="1"/>
              <a:t>ernstes</a:t>
            </a:r>
            <a:r>
              <a:rPr lang="hu-HU" dirty="0"/>
              <a:t> </a:t>
            </a:r>
            <a:r>
              <a:rPr lang="hu-HU" dirty="0" err="1"/>
              <a:t>Problem</a:t>
            </a:r>
            <a:endParaRPr lang="hu-HU" dirty="0"/>
          </a:p>
          <a:p>
            <a:r>
              <a:rPr lang="hu-HU" dirty="0"/>
              <a:t>197,1 </a:t>
            </a:r>
            <a:r>
              <a:rPr lang="hu-HU" dirty="0" err="1"/>
              <a:t>million</a:t>
            </a:r>
            <a:r>
              <a:rPr lang="hu-HU" dirty="0"/>
              <a:t> </a:t>
            </a:r>
            <a:r>
              <a:rPr lang="hu-HU" dirty="0" err="1"/>
              <a:t>people</a:t>
            </a:r>
            <a:r>
              <a:rPr lang="hu-HU" dirty="0"/>
              <a:t> </a:t>
            </a:r>
            <a:r>
              <a:rPr lang="hu-HU" dirty="0" err="1"/>
              <a:t>were</a:t>
            </a:r>
            <a:r>
              <a:rPr lang="hu-HU" dirty="0"/>
              <a:t> </a:t>
            </a:r>
            <a:r>
              <a:rPr lang="hu-HU" dirty="0" err="1"/>
              <a:t>unemployment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world</a:t>
            </a:r>
            <a:r>
              <a:rPr lang="hu-HU" dirty="0"/>
              <a:t> (2015 </a:t>
            </a:r>
            <a:r>
              <a:rPr lang="hu-HU" dirty="0" err="1"/>
              <a:t>data</a:t>
            </a:r>
            <a:r>
              <a:rPr lang="hu-HU" dirty="0"/>
              <a:t>)/ </a:t>
            </a:r>
            <a:r>
              <a:rPr lang="hu-HU" dirty="0" err="1"/>
              <a:t>Weltweit</a:t>
            </a:r>
            <a:r>
              <a:rPr lang="hu-HU" dirty="0"/>
              <a:t> </a:t>
            </a:r>
            <a:r>
              <a:rPr lang="hu-HU" dirty="0" err="1"/>
              <a:t>waren</a:t>
            </a:r>
            <a:r>
              <a:rPr lang="hu-HU" dirty="0"/>
              <a:t> 197,1 </a:t>
            </a:r>
            <a:r>
              <a:rPr lang="hu-HU" dirty="0" err="1"/>
              <a:t>Millionen</a:t>
            </a:r>
            <a:r>
              <a:rPr lang="hu-HU" dirty="0"/>
              <a:t> </a:t>
            </a:r>
            <a:r>
              <a:rPr lang="hu-HU" dirty="0" err="1"/>
              <a:t>Menschen</a:t>
            </a:r>
            <a:r>
              <a:rPr lang="hu-HU" dirty="0"/>
              <a:t> </a:t>
            </a:r>
            <a:r>
              <a:rPr lang="hu-HU" dirty="0" err="1"/>
              <a:t>arbeitslos</a:t>
            </a:r>
            <a:r>
              <a:rPr lang="hu-HU" dirty="0"/>
              <a:t> ( </a:t>
            </a:r>
            <a:r>
              <a:rPr lang="hu-HU" dirty="0" err="1"/>
              <a:t>Daten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Jahr</a:t>
            </a:r>
            <a:r>
              <a:rPr lang="hu-HU" dirty="0"/>
              <a:t>  2015)</a:t>
            </a:r>
          </a:p>
          <a:p>
            <a:r>
              <a:rPr lang="hu-HU" dirty="0"/>
              <a:t>178 000 </a:t>
            </a:r>
            <a:r>
              <a:rPr lang="hu-HU" dirty="0" err="1"/>
              <a:t>people</a:t>
            </a:r>
            <a:r>
              <a:rPr lang="hu-HU" dirty="0"/>
              <a:t> </a:t>
            </a:r>
            <a:r>
              <a:rPr lang="hu-HU" dirty="0" err="1"/>
              <a:t>were</a:t>
            </a:r>
            <a:r>
              <a:rPr lang="hu-HU" dirty="0"/>
              <a:t> </a:t>
            </a:r>
            <a:r>
              <a:rPr lang="hu-HU" dirty="0" err="1"/>
              <a:t>unemployment</a:t>
            </a:r>
            <a:r>
              <a:rPr lang="hu-HU" dirty="0"/>
              <a:t> in Hungary ( </a:t>
            </a:r>
            <a:r>
              <a:rPr lang="hu-HU" dirty="0" err="1"/>
              <a:t>data</a:t>
            </a:r>
            <a:r>
              <a:rPr lang="hu-HU" dirty="0"/>
              <a:t> 2018)/ 178 000 </a:t>
            </a:r>
            <a:r>
              <a:rPr lang="hu-HU" dirty="0" err="1"/>
              <a:t>Menschen</a:t>
            </a:r>
            <a:r>
              <a:rPr lang="hu-HU" dirty="0"/>
              <a:t> </a:t>
            </a:r>
            <a:r>
              <a:rPr lang="hu-HU" dirty="0" err="1"/>
              <a:t>waren</a:t>
            </a:r>
            <a:r>
              <a:rPr lang="hu-HU" dirty="0"/>
              <a:t> </a:t>
            </a:r>
            <a:r>
              <a:rPr lang="hu-HU" dirty="0" err="1"/>
              <a:t>arbeitslos</a:t>
            </a:r>
            <a:r>
              <a:rPr lang="hu-HU" dirty="0"/>
              <a:t> in </a:t>
            </a:r>
            <a:r>
              <a:rPr lang="hu-HU" dirty="0" err="1"/>
              <a:t>Ungarn</a:t>
            </a:r>
            <a:r>
              <a:rPr lang="hu-HU" dirty="0"/>
              <a:t> ( </a:t>
            </a:r>
            <a:r>
              <a:rPr lang="hu-HU" dirty="0" err="1"/>
              <a:t>Daten</a:t>
            </a:r>
            <a:r>
              <a:rPr lang="hu-HU" dirty="0"/>
              <a:t> au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Jahr</a:t>
            </a:r>
            <a:r>
              <a:rPr lang="hu-HU" dirty="0"/>
              <a:t> 2018)</a:t>
            </a:r>
          </a:p>
          <a:p>
            <a:pPr marL="0" indent="0">
              <a:buNone/>
            </a:pPr>
            <a:r>
              <a:rPr lang="hu-HU" dirty="0" err="1"/>
              <a:t>Reasons</a:t>
            </a:r>
            <a:r>
              <a:rPr lang="hu-HU" dirty="0"/>
              <a:t>/ </a:t>
            </a:r>
            <a:r>
              <a:rPr lang="hu-HU" dirty="0" err="1"/>
              <a:t>Gründe</a:t>
            </a:r>
            <a:r>
              <a:rPr lang="hu-HU" dirty="0"/>
              <a:t> </a:t>
            </a:r>
            <a:r>
              <a:rPr lang="hu-HU" dirty="0" err="1"/>
              <a:t>dafür</a:t>
            </a:r>
            <a:r>
              <a:rPr lang="hu-HU" dirty="0"/>
              <a:t>:</a:t>
            </a:r>
          </a:p>
          <a:p>
            <a:r>
              <a:rPr lang="hu-HU" dirty="0" err="1"/>
              <a:t>Supply</a:t>
            </a:r>
            <a:r>
              <a:rPr lang="hu-HU" dirty="0"/>
              <a:t> </a:t>
            </a:r>
            <a:r>
              <a:rPr lang="hu-HU" dirty="0" err="1"/>
              <a:t>exceeds</a:t>
            </a:r>
            <a:r>
              <a:rPr lang="hu-HU" dirty="0"/>
              <a:t> </a:t>
            </a:r>
            <a:r>
              <a:rPr lang="hu-HU" dirty="0" err="1"/>
              <a:t>demand</a:t>
            </a:r>
            <a:r>
              <a:rPr lang="hu-HU" dirty="0"/>
              <a:t>/ </a:t>
            </a:r>
            <a:r>
              <a:rPr lang="hu-HU" dirty="0" err="1"/>
              <a:t>Angebot</a:t>
            </a:r>
            <a:r>
              <a:rPr lang="hu-HU" dirty="0"/>
              <a:t> </a:t>
            </a:r>
            <a:r>
              <a:rPr lang="hu-HU" dirty="0" err="1"/>
              <a:t>übersteigt</a:t>
            </a:r>
            <a:r>
              <a:rPr lang="hu-HU" dirty="0"/>
              <a:t> die </a:t>
            </a:r>
            <a:r>
              <a:rPr lang="hu-HU" dirty="0" err="1"/>
              <a:t>Nachfrage</a:t>
            </a:r>
            <a:endParaRPr lang="hu-HU" dirty="0"/>
          </a:p>
          <a:p>
            <a:r>
              <a:rPr lang="hu-HU" dirty="0" err="1"/>
              <a:t>High</a:t>
            </a:r>
            <a:r>
              <a:rPr lang="hu-HU" dirty="0"/>
              <a:t> a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cost</a:t>
            </a:r>
            <a:r>
              <a:rPr lang="hu-HU" dirty="0"/>
              <a:t>: </a:t>
            </a:r>
            <a:r>
              <a:rPr lang="hu-HU" dirty="0" err="1"/>
              <a:t>wages</a:t>
            </a:r>
            <a:r>
              <a:rPr lang="hu-HU" dirty="0"/>
              <a:t>, </a:t>
            </a:r>
            <a:r>
              <a:rPr lang="hu-HU" dirty="0" err="1"/>
              <a:t>benefits</a:t>
            </a:r>
            <a:r>
              <a:rPr lang="hu-HU" dirty="0"/>
              <a:t>/ </a:t>
            </a:r>
            <a:r>
              <a:rPr lang="hu-HU" dirty="0" err="1"/>
              <a:t>Hohe</a:t>
            </a:r>
            <a:r>
              <a:rPr lang="hu-HU" dirty="0"/>
              <a:t> </a:t>
            </a:r>
            <a:r>
              <a:rPr lang="hu-HU" dirty="0" err="1"/>
              <a:t>Arbeitskoten</a:t>
            </a:r>
            <a:r>
              <a:rPr lang="hu-HU" dirty="0"/>
              <a:t>: </a:t>
            </a:r>
            <a:r>
              <a:rPr lang="hu-HU" dirty="0" err="1"/>
              <a:t>Löhne</a:t>
            </a:r>
            <a:r>
              <a:rPr lang="hu-HU" dirty="0"/>
              <a:t>, </a:t>
            </a:r>
            <a:r>
              <a:rPr lang="hu-HU" dirty="0" err="1"/>
              <a:t>Nutzen</a:t>
            </a:r>
            <a:endParaRPr lang="hu-HU" dirty="0"/>
          </a:p>
          <a:p>
            <a:r>
              <a:rPr lang="hu-HU" dirty="0" err="1"/>
              <a:t>Mechanization</a:t>
            </a:r>
            <a:r>
              <a:rPr lang="hu-HU" dirty="0"/>
              <a:t>/ </a:t>
            </a:r>
            <a:r>
              <a:rPr lang="hu-HU" dirty="0" err="1"/>
              <a:t>Mechanisierung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0795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2085"/>
            <a:ext cx="4087177" cy="298379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276" y="1821180"/>
            <a:ext cx="4914523" cy="36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3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err="1"/>
              <a:t>Thanks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watching</a:t>
            </a:r>
            <a:br>
              <a:rPr lang="hu-HU" dirty="0"/>
            </a:br>
            <a:r>
              <a:rPr lang="hu-HU" dirty="0" err="1"/>
              <a:t>Danke</a:t>
            </a:r>
            <a:r>
              <a:rPr lang="hu-HU" dirty="0"/>
              <a:t> </a:t>
            </a:r>
            <a:r>
              <a:rPr lang="hu-HU" dirty="0" err="1"/>
              <a:t>fürs</a:t>
            </a:r>
            <a:r>
              <a:rPr lang="hu-HU" dirty="0"/>
              <a:t> </a:t>
            </a:r>
            <a:r>
              <a:rPr lang="hu-HU" dirty="0" err="1"/>
              <a:t>Zuschauen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012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9848" y="329357"/>
            <a:ext cx="10058400" cy="1609344"/>
          </a:xfrm>
        </p:spPr>
        <p:txBody>
          <a:bodyPr/>
          <a:lstStyle/>
          <a:p>
            <a:pPr algn="ctr"/>
            <a:r>
              <a:rPr lang="hu-HU" dirty="0" err="1"/>
              <a:t>Economic</a:t>
            </a:r>
            <a:r>
              <a:rPr lang="hu-HU" dirty="0"/>
              <a:t> </a:t>
            </a:r>
            <a:r>
              <a:rPr lang="hu-HU" dirty="0" err="1"/>
              <a:t>sectors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90617" y="2086902"/>
            <a:ext cx="10058400" cy="4050792"/>
          </a:xfrm>
        </p:spPr>
        <p:txBody>
          <a:bodyPr/>
          <a:lstStyle/>
          <a:p>
            <a:r>
              <a:rPr lang="hu-HU" dirty="0" err="1"/>
              <a:t>Primary</a:t>
            </a:r>
            <a:r>
              <a:rPr lang="hu-HU" dirty="0"/>
              <a:t> </a:t>
            </a:r>
            <a:r>
              <a:rPr lang="hu-HU" dirty="0" err="1"/>
              <a:t>sector</a:t>
            </a:r>
            <a:r>
              <a:rPr lang="hu-HU" dirty="0"/>
              <a:t> (</a:t>
            </a:r>
            <a:r>
              <a:rPr lang="hu-HU" dirty="0" err="1"/>
              <a:t>agriculture</a:t>
            </a:r>
            <a:r>
              <a:rPr lang="hu-HU" dirty="0"/>
              <a:t>)/ </a:t>
            </a:r>
            <a:r>
              <a:rPr lang="hu-HU" dirty="0" err="1"/>
              <a:t>Primärsector</a:t>
            </a:r>
            <a:endParaRPr lang="hu-HU" dirty="0"/>
          </a:p>
          <a:p>
            <a:r>
              <a:rPr lang="hu-HU" dirty="0" err="1"/>
              <a:t>Secondary</a:t>
            </a:r>
            <a:r>
              <a:rPr lang="hu-HU" dirty="0"/>
              <a:t> </a:t>
            </a:r>
            <a:r>
              <a:rPr lang="hu-HU" dirty="0" err="1"/>
              <a:t>sector</a:t>
            </a:r>
            <a:r>
              <a:rPr lang="hu-HU" dirty="0"/>
              <a:t> (</a:t>
            </a:r>
            <a:r>
              <a:rPr lang="hu-HU" dirty="0" err="1"/>
              <a:t>industry</a:t>
            </a:r>
            <a:r>
              <a:rPr lang="hu-HU" dirty="0"/>
              <a:t>)/ </a:t>
            </a:r>
            <a:r>
              <a:rPr lang="hu-HU" dirty="0" err="1"/>
              <a:t>sekundärer</a:t>
            </a:r>
            <a:r>
              <a:rPr lang="hu-HU" dirty="0"/>
              <a:t> </a:t>
            </a:r>
            <a:r>
              <a:rPr lang="hu-HU" dirty="0" err="1"/>
              <a:t>Sektor</a:t>
            </a:r>
            <a:endParaRPr lang="hu-HU" dirty="0"/>
          </a:p>
          <a:p>
            <a:r>
              <a:rPr lang="hu-HU" dirty="0" err="1"/>
              <a:t>Tetriary</a:t>
            </a:r>
            <a:r>
              <a:rPr lang="hu-HU" dirty="0"/>
              <a:t> </a:t>
            </a:r>
            <a:r>
              <a:rPr lang="hu-HU" dirty="0" err="1"/>
              <a:t>sector</a:t>
            </a:r>
            <a:r>
              <a:rPr lang="hu-HU" dirty="0"/>
              <a:t> (</a:t>
            </a:r>
            <a:r>
              <a:rPr lang="hu-HU" dirty="0" err="1"/>
              <a:t>services</a:t>
            </a:r>
            <a:r>
              <a:rPr lang="hu-HU" dirty="0"/>
              <a:t>)/ </a:t>
            </a:r>
            <a:r>
              <a:rPr lang="hu-HU" dirty="0" err="1"/>
              <a:t>tertiäer</a:t>
            </a:r>
            <a:r>
              <a:rPr lang="hu-HU" dirty="0"/>
              <a:t> </a:t>
            </a:r>
            <a:r>
              <a:rPr lang="hu-HU" dirty="0" err="1"/>
              <a:t>Sektor</a:t>
            </a:r>
            <a:r>
              <a:rPr lang="hu-HU" dirty="0"/>
              <a:t> </a:t>
            </a:r>
          </a:p>
          <a:p>
            <a:r>
              <a:rPr lang="hu-HU" dirty="0" err="1"/>
              <a:t>Quaternary</a:t>
            </a:r>
            <a:r>
              <a:rPr lang="hu-HU" dirty="0"/>
              <a:t> </a:t>
            </a:r>
            <a:r>
              <a:rPr lang="hu-HU" dirty="0" err="1"/>
              <a:t>sector</a:t>
            </a:r>
            <a:r>
              <a:rPr lang="hu-HU" dirty="0"/>
              <a:t> (</a:t>
            </a:r>
            <a:r>
              <a:rPr lang="hu-HU" dirty="0" err="1"/>
              <a:t>research</a:t>
            </a:r>
            <a:r>
              <a:rPr lang="hu-HU" dirty="0"/>
              <a:t>+ </a:t>
            </a:r>
            <a:r>
              <a:rPr lang="hu-HU" dirty="0" err="1"/>
              <a:t>development</a:t>
            </a:r>
            <a:r>
              <a:rPr lang="hu-HU" dirty="0"/>
              <a:t>)/ </a:t>
            </a:r>
            <a:r>
              <a:rPr lang="hu-HU" dirty="0" err="1"/>
              <a:t>Quärter</a:t>
            </a:r>
            <a:r>
              <a:rPr lang="hu-HU" dirty="0"/>
              <a:t> </a:t>
            </a:r>
            <a:r>
              <a:rPr lang="hu-HU" dirty="0" err="1"/>
              <a:t>Sektor</a:t>
            </a:r>
            <a:endParaRPr lang="hu-H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22043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580" y="3083169"/>
            <a:ext cx="3277779" cy="30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4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0808" y="1460754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differences</a:t>
            </a:r>
            <a:r>
              <a:rPr lang="hu-HU" dirty="0"/>
              <a:t> of net and </a:t>
            </a:r>
            <a:r>
              <a:rPr lang="hu-HU" dirty="0" err="1"/>
              <a:t>gross</a:t>
            </a:r>
            <a:r>
              <a:rPr lang="hu-HU" dirty="0"/>
              <a:t> </a:t>
            </a:r>
            <a:r>
              <a:rPr lang="hu-HU" dirty="0" err="1"/>
              <a:t>salary</a:t>
            </a:r>
            <a:r>
              <a:rPr lang="hu-HU" dirty="0"/>
              <a:t>?</a:t>
            </a:r>
            <a:br>
              <a:rPr lang="hu-HU" dirty="0"/>
            </a:br>
            <a:r>
              <a:rPr lang="hu-HU" dirty="0" err="1"/>
              <a:t>Welche</a:t>
            </a:r>
            <a:r>
              <a:rPr lang="hu-HU" dirty="0"/>
              <a:t> </a:t>
            </a:r>
            <a:r>
              <a:rPr lang="hu-HU" dirty="0" err="1"/>
              <a:t>Unterschiede</a:t>
            </a:r>
            <a:r>
              <a:rPr lang="hu-HU" dirty="0"/>
              <a:t> </a:t>
            </a:r>
            <a:r>
              <a:rPr lang="hu-HU" dirty="0" err="1"/>
              <a:t>gibt</a:t>
            </a:r>
            <a:r>
              <a:rPr lang="hu-HU" dirty="0"/>
              <a:t> es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Netto</a:t>
            </a:r>
            <a:r>
              <a:rPr lang="hu-HU" dirty="0"/>
              <a:t>- und </a:t>
            </a:r>
            <a:r>
              <a:rPr lang="hu-HU" dirty="0" err="1"/>
              <a:t>Bruttogehalt</a:t>
            </a:r>
            <a:r>
              <a:rPr lang="hu-HU" dirty="0"/>
              <a:t>?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77468" y="3264408"/>
            <a:ext cx="4754880" cy="640080"/>
          </a:xfrm>
        </p:spPr>
        <p:txBody>
          <a:bodyPr/>
          <a:lstStyle/>
          <a:p>
            <a:pPr algn="ctr"/>
            <a:r>
              <a:rPr lang="hu-HU" dirty="0"/>
              <a:t>Net </a:t>
            </a:r>
            <a:r>
              <a:rPr lang="hu-HU" dirty="0" err="1"/>
              <a:t>salary</a:t>
            </a:r>
            <a:r>
              <a:rPr lang="hu-HU" dirty="0"/>
              <a:t>/ </a:t>
            </a:r>
            <a:r>
              <a:rPr lang="hu-HU" dirty="0" err="1"/>
              <a:t>Nettogehalt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30808" y="4084320"/>
            <a:ext cx="4754880" cy="3291840"/>
          </a:xfrm>
        </p:spPr>
        <p:txBody>
          <a:bodyPr/>
          <a:lstStyle/>
          <a:p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get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money</a:t>
            </a:r>
            <a:r>
              <a:rPr lang="hu-HU" dirty="0"/>
              <a:t> in </a:t>
            </a:r>
            <a:r>
              <a:rPr lang="hu-HU" dirty="0" err="1"/>
              <a:t>your</a:t>
            </a:r>
            <a:r>
              <a:rPr lang="hu-HU" dirty="0"/>
              <a:t> bank account </a:t>
            </a:r>
            <a:r>
              <a:rPr lang="hu-HU" dirty="0" err="1"/>
              <a:t>or</a:t>
            </a:r>
            <a:r>
              <a:rPr lang="hu-HU" dirty="0"/>
              <a:t> cash/ Du </a:t>
            </a:r>
            <a:r>
              <a:rPr lang="hu-HU" dirty="0" err="1"/>
              <a:t>erhältst</a:t>
            </a:r>
            <a:r>
              <a:rPr lang="hu-HU" dirty="0"/>
              <a:t> </a:t>
            </a:r>
            <a:r>
              <a:rPr lang="hu-HU" dirty="0" err="1"/>
              <a:t>alles</a:t>
            </a:r>
            <a:r>
              <a:rPr lang="hu-HU" dirty="0"/>
              <a:t> </a:t>
            </a:r>
            <a:r>
              <a:rPr lang="hu-HU" dirty="0" err="1"/>
              <a:t>Geld</a:t>
            </a:r>
            <a:r>
              <a:rPr lang="hu-HU" dirty="0"/>
              <a:t> </a:t>
            </a:r>
            <a:r>
              <a:rPr lang="hu-HU" dirty="0" err="1"/>
              <a:t>auf</a:t>
            </a:r>
            <a:r>
              <a:rPr lang="hu-HU" dirty="0"/>
              <a:t> </a:t>
            </a:r>
            <a:r>
              <a:rPr lang="hu-HU" dirty="0" err="1"/>
              <a:t>deinem</a:t>
            </a:r>
            <a:r>
              <a:rPr lang="hu-HU" dirty="0"/>
              <a:t> </a:t>
            </a:r>
            <a:r>
              <a:rPr lang="hu-HU" dirty="0" err="1"/>
              <a:t>Bankkonto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bar</a:t>
            </a:r>
          </a:p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992368" y="3316986"/>
            <a:ext cx="4754880" cy="640080"/>
          </a:xfrm>
        </p:spPr>
        <p:txBody>
          <a:bodyPr/>
          <a:lstStyle/>
          <a:p>
            <a:pPr algn="ctr"/>
            <a:r>
              <a:rPr lang="hu-HU" dirty="0"/>
              <a:t>Gross </a:t>
            </a:r>
            <a:r>
              <a:rPr lang="hu-HU" dirty="0" err="1"/>
              <a:t>salary</a:t>
            </a:r>
            <a:r>
              <a:rPr lang="hu-HU" dirty="0"/>
              <a:t>/ </a:t>
            </a:r>
            <a:r>
              <a:rPr lang="hu-HU" dirty="0" err="1"/>
              <a:t>Bruttogehalt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579108" y="4084320"/>
            <a:ext cx="4754880" cy="3291840"/>
          </a:xfrm>
        </p:spPr>
        <p:txBody>
          <a:bodyPr/>
          <a:lstStyle/>
          <a:p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contract</a:t>
            </a:r>
            <a:r>
              <a:rPr lang="hu-HU" dirty="0"/>
              <a:t>/ Du </a:t>
            </a:r>
            <a:r>
              <a:rPr lang="hu-HU" dirty="0" err="1"/>
              <a:t>kannst</a:t>
            </a:r>
            <a:r>
              <a:rPr lang="hu-HU" dirty="0"/>
              <a:t> </a:t>
            </a:r>
            <a:r>
              <a:rPr lang="hu-HU" dirty="0" err="1"/>
              <a:t>deinen</a:t>
            </a:r>
            <a:r>
              <a:rPr lang="hu-HU" dirty="0"/>
              <a:t> Vertrag </a:t>
            </a:r>
            <a:r>
              <a:rPr lang="hu-HU" dirty="0" err="1"/>
              <a:t>sehen</a:t>
            </a:r>
            <a:endParaRPr lang="hu-HU" dirty="0"/>
          </a:p>
          <a:p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get</a:t>
            </a:r>
            <a:r>
              <a:rPr lang="hu-HU" dirty="0"/>
              <a:t> a part of </a:t>
            </a:r>
            <a:r>
              <a:rPr lang="hu-HU" dirty="0" err="1"/>
              <a:t>it</a:t>
            </a:r>
            <a:r>
              <a:rPr lang="hu-HU" dirty="0"/>
              <a:t>/ Du </a:t>
            </a:r>
            <a:r>
              <a:rPr lang="hu-HU" dirty="0" err="1"/>
              <a:t>bekommst</a:t>
            </a:r>
            <a:r>
              <a:rPr lang="hu-HU" dirty="0"/>
              <a:t> </a:t>
            </a:r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</a:t>
            </a:r>
            <a:r>
              <a:rPr lang="hu-HU" dirty="0" err="1"/>
              <a:t>davon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117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Fancy</a:t>
            </a:r>
            <a:r>
              <a:rPr lang="hu-HU" dirty="0"/>
              <a:t> </a:t>
            </a:r>
            <a:r>
              <a:rPr lang="hu-HU" dirty="0" err="1"/>
              <a:t>Jobs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Top 5 </a:t>
            </a:r>
            <a:r>
              <a:rPr lang="hu-HU" dirty="0" err="1"/>
              <a:t>fancy</a:t>
            </a:r>
            <a:r>
              <a:rPr lang="hu-HU" dirty="0"/>
              <a:t> </a:t>
            </a:r>
            <a:r>
              <a:rPr lang="hu-HU" dirty="0" err="1"/>
              <a:t>jobs</a:t>
            </a:r>
            <a:r>
              <a:rPr lang="hu-HU" dirty="0"/>
              <a:t>/ Top 5 </a:t>
            </a:r>
            <a:r>
              <a:rPr lang="hu-HU" dirty="0" err="1"/>
              <a:t>Phantasie</a:t>
            </a:r>
            <a:r>
              <a:rPr lang="hu-HU" dirty="0"/>
              <a:t> </a:t>
            </a:r>
            <a:r>
              <a:rPr lang="hu-HU" dirty="0" err="1"/>
              <a:t>Jobs</a:t>
            </a:r>
            <a:r>
              <a:rPr lang="hu-HU" dirty="0"/>
              <a:t>:</a:t>
            </a:r>
          </a:p>
          <a:p>
            <a:br>
              <a:rPr lang="hu-HU" dirty="0"/>
            </a:br>
            <a:r>
              <a:rPr lang="hu-HU" dirty="0"/>
              <a:t>Software </a:t>
            </a:r>
            <a:r>
              <a:rPr lang="hu-HU" dirty="0" err="1"/>
              <a:t>engineer</a:t>
            </a:r>
            <a:r>
              <a:rPr lang="hu-HU" dirty="0"/>
              <a:t>/ </a:t>
            </a:r>
            <a:r>
              <a:rPr lang="hu-HU" dirty="0" err="1"/>
              <a:t>Softwareentwickler</a:t>
            </a:r>
            <a:endParaRPr lang="hu-HU" dirty="0"/>
          </a:p>
          <a:p>
            <a:br>
              <a:rPr lang="en-US" dirty="0"/>
            </a:br>
            <a:r>
              <a:rPr lang="en-US" dirty="0"/>
              <a:t>Market research</a:t>
            </a:r>
            <a:r>
              <a:rPr lang="hu-HU" dirty="0"/>
              <a:t> </a:t>
            </a:r>
            <a:r>
              <a:rPr lang="en-US" dirty="0"/>
              <a:t>and marketing specialist</a:t>
            </a:r>
            <a:r>
              <a:rPr lang="hu-HU" dirty="0"/>
              <a:t>/ </a:t>
            </a:r>
            <a:r>
              <a:rPr lang="hu-HU" dirty="0" err="1"/>
              <a:t>Marktforschungs-</a:t>
            </a:r>
            <a:r>
              <a:rPr lang="hu-HU" dirty="0"/>
              <a:t> und </a:t>
            </a:r>
            <a:r>
              <a:rPr lang="hu-HU" dirty="0" err="1"/>
              <a:t>Marketingfachmann</a:t>
            </a:r>
            <a:endParaRPr lang="hu-HU" dirty="0"/>
          </a:p>
          <a:p>
            <a:r>
              <a:rPr lang="hu-HU" dirty="0"/>
              <a:t>Financial </a:t>
            </a:r>
            <a:r>
              <a:rPr lang="hu-HU" dirty="0" err="1"/>
              <a:t>advisor</a:t>
            </a:r>
            <a:r>
              <a:rPr lang="hu-HU" dirty="0"/>
              <a:t>/ </a:t>
            </a:r>
            <a:r>
              <a:rPr lang="hu-HU" dirty="0" err="1"/>
              <a:t>Finanzberater</a:t>
            </a:r>
            <a:endParaRPr lang="hu-HU" dirty="0"/>
          </a:p>
          <a:p>
            <a:r>
              <a:rPr lang="hu-HU" dirty="0" err="1"/>
              <a:t>Graphic</a:t>
            </a:r>
            <a:r>
              <a:rPr lang="hu-HU" dirty="0"/>
              <a:t> </a:t>
            </a:r>
            <a:r>
              <a:rPr lang="hu-HU" dirty="0" err="1"/>
              <a:t>designer</a:t>
            </a:r>
            <a:r>
              <a:rPr lang="hu-HU" dirty="0"/>
              <a:t>/ </a:t>
            </a:r>
            <a:r>
              <a:rPr lang="hu-HU" dirty="0" err="1"/>
              <a:t>Grafikdesigner</a:t>
            </a:r>
            <a:endParaRPr lang="hu-HU" dirty="0"/>
          </a:p>
          <a:p>
            <a:r>
              <a:rPr lang="hu-HU" dirty="0"/>
              <a:t>Web </a:t>
            </a:r>
            <a:r>
              <a:rPr lang="hu-HU" dirty="0" err="1"/>
              <a:t>designer</a:t>
            </a:r>
            <a:r>
              <a:rPr lang="hu-HU" dirty="0"/>
              <a:t>/ </a:t>
            </a:r>
            <a:r>
              <a:rPr lang="hu-HU" dirty="0" err="1"/>
              <a:t>Webdesigner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787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24"/>
            <a:ext cx="3843756" cy="256250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394" y="4449974"/>
            <a:ext cx="4210606" cy="24080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812" y="28177"/>
            <a:ext cx="4308188" cy="29548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756" y="2111527"/>
            <a:ext cx="4137638" cy="272744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2" y="4558341"/>
            <a:ext cx="3825394" cy="229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2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Skills</a:t>
            </a:r>
            <a:r>
              <a:rPr lang="hu-HU" dirty="0"/>
              <a:t> </a:t>
            </a:r>
            <a:r>
              <a:rPr lang="hu-HU" dirty="0" err="1"/>
              <a:t>shortages</a:t>
            </a:r>
            <a:br>
              <a:rPr lang="hu-HU" dirty="0"/>
            </a:br>
            <a:r>
              <a:rPr lang="hu-HU" dirty="0" err="1"/>
              <a:t>Fachkräftemangel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dirty="0"/>
              <a:t>World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err="1"/>
              <a:t>Doctors</a:t>
            </a:r>
            <a:r>
              <a:rPr lang="hu-HU" dirty="0"/>
              <a:t>/ </a:t>
            </a:r>
            <a:r>
              <a:rPr lang="hu-HU" dirty="0" err="1"/>
              <a:t>Ärzte</a:t>
            </a:r>
            <a:endParaRPr lang="hu-HU" dirty="0"/>
          </a:p>
          <a:p>
            <a:r>
              <a:rPr lang="hu-HU" dirty="0" err="1"/>
              <a:t>Engineers</a:t>
            </a:r>
            <a:r>
              <a:rPr lang="hu-HU" dirty="0"/>
              <a:t>/ </a:t>
            </a:r>
            <a:r>
              <a:rPr lang="hu-HU" dirty="0" err="1"/>
              <a:t>Ingernieure</a:t>
            </a:r>
            <a:endParaRPr lang="hu-HU" dirty="0"/>
          </a:p>
          <a:p>
            <a:r>
              <a:rPr lang="hu-HU" dirty="0" err="1"/>
              <a:t>Tourism</a:t>
            </a:r>
            <a:r>
              <a:rPr lang="hu-HU" dirty="0"/>
              <a:t> and </a:t>
            </a:r>
            <a:r>
              <a:rPr lang="hu-HU" dirty="0" err="1"/>
              <a:t>hospitality</a:t>
            </a:r>
            <a:r>
              <a:rPr lang="hu-HU" dirty="0"/>
              <a:t>/ </a:t>
            </a:r>
            <a:r>
              <a:rPr lang="hu-HU" dirty="0" err="1"/>
              <a:t>Tourismus</a:t>
            </a:r>
            <a:r>
              <a:rPr lang="hu-HU" dirty="0"/>
              <a:t> und </a:t>
            </a:r>
            <a:r>
              <a:rPr lang="hu-HU" dirty="0" err="1"/>
              <a:t>Gastronomie</a:t>
            </a:r>
            <a:endParaRPr lang="hu-HU" dirty="0"/>
          </a:p>
          <a:p>
            <a:r>
              <a:rPr lang="hu-HU" dirty="0"/>
              <a:t>IT/ </a:t>
            </a:r>
            <a:r>
              <a:rPr lang="hu-HU" dirty="0" err="1"/>
              <a:t>IT</a:t>
            </a:r>
            <a:endParaRPr lang="hu-HU" dirty="0"/>
          </a:p>
          <a:p>
            <a:r>
              <a:rPr lang="hu-HU" dirty="0" err="1"/>
              <a:t>Factory</a:t>
            </a:r>
            <a:r>
              <a:rPr lang="hu-HU" dirty="0"/>
              <a:t> </a:t>
            </a:r>
            <a:r>
              <a:rPr lang="hu-HU" dirty="0" err="1"/>
              <a:t>workers</a:t>
            </a:r>
            <a:r>
              <a:rPr lang="hu-HU" dirty="0"/>
              <a:t>/ </a:t>
            </a:r>
            <a:r>
              <a:rPr lang="hu-HU" dirty="0" err="1"/>
              <a:t>Fabrikarbeiter</a:t>
            </a:r>
            <a:endParaRPr lang="hu-HU" dirty="0"/>
          </a:p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u-HU" dirty="0"/>
              <a:t>Hungary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err="1"/>
              <a:t>Teachers</a:t>
            </a:r>
            <a:r>
              <a:rPr lang="hu-HU" dirty="0"/>
              <a:t>/ </a:t>
            </a:r>
            <a:r>
              <a:rPr lang="hu-HU" dirty="0" err="1"/>
              <a:t>Lehrer</a:t>
            </a:r>
            <a:endParaRPr lang="hu-HU" dirty="0"/>
          </a:p>
          <a:p>
            <a:r>
              <a:rPr lang="hu-HU" dirty="0" err="1"/>
              <a:t>Programmers</a:t>
            </a:r>
            <a:r>
              <a:rPr lang="hu-HU" dirty="0"/>
              <a:t>/ </a:t>
            </a:r>
            <a:r>
              <a:rPr lang="hu-HU" dirty="0" err="1"/>
              <a:t>Programmierer</a:t>
            </a:r>
            <a:endParaRPr lang="hu-HU" dirty="0"/>
          </a:p>
          <a:p>
            <a:r>
              <a:rPr lang="hu-HU" dirty="0" err="1"/>
              <a:t>Tourism</a:t>
            </a:r>
            <a:r>
              <a:rPr lang="hu-HU" dirty="0"/>
              <a:t> and </a:t>
            </a:r>
            <a:r>
              <a:rPr lang="hu-HU" dirty="0" err="1"/>
              <a:t>hospitality</a:t>
            </a:r>
            <a:r>
              <a:rPr lang="hu-HU" dirty="0"/>
              <a:t>/ </a:t>
            </a:r>
            <a:r>
              <a:rPr lang="hu-HU" dirty="0" err="1"/>
              <a:t>Tourismus</a:t>
            </a:r>
            <a:r>
              <a:rPr lang="hu-HU" dirty="0"/>
              <a:t> und </a:t>
            </a:r>
            <a:r>
              <a:rPr lang="hu-HU" dirty="0" err="1"/>
              <a:t>Gastronomie</a:t>
            </a:r>
            <a:endParaRPr lang="hu-HU" dirty="0"/>
          </a:p>
          <a:p>
            <a:r>
              <a:rPr lang="hu-HU" dirty="0" err="1"/>
              <a:t>Trained</a:t>
            </a:r>
            <a:r>
              <a:rPr lang="hu-HU" dirty="0"/>
              <a:t> </a:t>
            </a:r>
            <a:r>
              <a:rPr lang="hu-HU" dirty="0" err="1"/>
              <a:t>skill</a:t>
            </a:r>
            <a:r>
              <a:rPr lang="hu-HU" dirty="0"/>
              <a:t> </a:t>
            </a:r>
            <a:r>
              <a:rPr lang="hu-HU" dirty="0" err="1"/>
              <a:t>workers</a:t>
            </a:r>
            <a:r>
              <a:rPr lang="hu-HU" dirty="0"/>
              <a:t>/ </a:t>
            </a:r>
            <a:r>
              <a:rPr lang="hu-HU" dirty="0" err="1"/>
              <a:t>ausgebildete</a:t>
            </a:r>
            <a:r>
              <a:rPr lang="hu-HU" dirty="0"/>
              <a:t> </a:t>
            </a:r>
            <a:r>
              <a:rPr lang="hu-HU" dirty="0" err="1"/>
              <a:t>Fachkräfte</a:t>
            </a:r>
            <a:endParaRPr lang="hu-HU" dirty="0"/>
          </a:p>
          <a:p>
            <a:r>
              <a:rPr lang="hu-HU" dirty="0" err="1"/>
              <a:t>Other</a:t>
            </a:r>
            <a:r>
              <a:rPr lang="hu-HU" dirty="0"/>
              <a:t> </a:t>
            </a:r>
            <a:r>
              <a:rPr lang="hu-HU" dirty="0" err="1"/>
              <a:t>physical</a:t>
            </a:r>
            <a:r>
              <a:rPr lang="hu-HU" dirty="0"/>
              <a:t> </a:t>
            </a:r>
            <a:r>
              <a:rPr lang="hu-HU" dirty="0" err="1"/>
              <a:t>workers</a:t>
            </a:r>
            <a:r>
              <a:rPr lang="hu-HU" dirty="0"/>
              <a:t>/ </a:t>
            </a:r>
            <a:r>
              <a:rPr lang="hu-HU" dirty="0" err="1"/>
              <a:t>andere</a:t>
            </a:r>
            <a:r>
              <a:rPr lang="hu-HU" dirty="0"/>
              <a:t> </a:t>
            </a:r>
            <a:r>
              <a:rPr lang="hu-HU" dirty="0" err="1"/>
              <a:t>körperliche</a:t>
            </a:r>
            <a:r>
              <a:rPr lang="hu-HU" dirty="0"/>
              <a:t> </a:t>
            </a:r>
            <a:r>
              <a:rPr lang="hu-HU" dirty="0" err="1"/>
              <a:t>Arbeiter</a:t>
            </a:r>
            <a:endParaRPr lang="hu-HU" dirty="0"/>
          </a:p>
          <a:p>
            <a:r>
              <a:rPr lang="hu-HU" dirty="0" err="1"/>
              <a:t>Electricians</a:t>
            </a:r>
            <a:r>
              <a:rPr lang="hu-HU" dirty="0"/>
              <a:t>, </a:t>
            </a:r>
            <a:r>
              <a:rPr lang="hu-HU" dirty="0" err="1"/>
              <a:t>woodworkers</a:t>
            </a:r>
            <a:r>
              <a:rPr lang="hu-HU" dirty="0"/>
              <a:t>/ </a:t>
            </a:r>
            <a:r>
              <a:rPr lang="hu-HU" dirty="0" err="1"/>
              <a:t>Elektriker</a:t>
            </a:r>
            <a:r>
              <a:rPr lang="hu-HU" dirty="0"/>
              <a:t>, </a:t>
            </a:r>
            <a:r>
              <a:rPr lang="hu-HU" dirty="0" err="1"/>
              <a:t>Holzarbeiter</a:t>
            </a:r>
            <a:endParaRPr lang="hu-HU" dirty="0"/>
          </a:p>
          <a:p>
            <a:r>
              <a:rPr lang="hu-HU" dirty="0" err="1"/>
              <a:t>Doctors</a:t>
            </a:r>
            <a:r>
              <a:rPr lang="hu-HU" dirty="0"/>
              <a:t>/ </a:t>
            </a:r>
            <a:r>
              <a:rPr lang="hu-HU" dirty="0" err="1"/>
              <a:t>Ärzte</a:t>
            </a:r>
            <a:endParaRPr lang="hu-HU" dirty="0"/>
          </a:p>
          <a:p>
            <a:r>
              <a:rPr lang="hu-HU" dirty="0" err="1"/>
              <a:t>Engineers</a:t>
            </a:r>
            <a:r>
              <a:rPr lang="hu-HU" dirty="0"/>
              <a:t> etc./ </a:t>
            </a:r>
            <a:r>
              <a:rPr lang="hu-HU" dirty="0" err="1"/>
              <a:t>Ingernieure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5526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00" y="496378"/>
            <a:ext cx="2911554" cy="170335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76" y="421257"/>
            <a:ext cx="3668113" cy="177847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00" y="2846715"/>
            <a:ext cx="4297473" cy="197545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679" y="2516755"/>
            <a:ext cx="3957010" cy="26353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573" y="421257"/>
            <a:ext cx="2943764" cy="29437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53" y="5013622"/>
            <a:ext cx="2535448" cy="168810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571" y="4780473"/>
            <a:ext cx="2889109" cy="192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Folk</a:t>
            </a:r>
            <a:r>
              <a:rPr lang="hu-HU" dirty="0"/>
              <a:t> </a:t>
            </a:r>
            <a:r>
              <a:rPr lang="hu-HU" dirty="0" err="1"/>
              <a:t>professions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Tanner</a:t>
            </a:r>
            <a:r>
              <a:rPr lang="hu-HU" dirty="0"/>
              <a:t>/ Gerber</a:t>
            </a:r>
          </a:p>
          <a:p>
            <a:r>
              <a:rPr lang="hu-HU" dirty="0" err="1"/>
              <a:t>Cobbler</a:t>
            </a:r>
            <a:r>
              <a:rPr lang="hu-HU" dirty="0"/>
              <a:t>/ Schuster</a:t>
            </a:r>
          </a:p>
          <a:p>
            <a:r>
              <a:rPr lang="hu-HU" dirty="0"/>
              <a:t>Potter/ </a:t>
            </a:r>
            <a:r>
              <a:rPr lang="hu-HU" dirty="0" err="1"/>
              <a:t>Töpfer</a:t>
            </a:r>
            <a:endParaRPr lang="hu-HU" dirty="0"/>
          </a:p>
          <a:p>
            <a:r>
              <a:rPr lang="hu-HU" dirty="0" err="1"/>
              <a:t>Blacksmith</a:t>
            </a:r>
            <a:r>
              <a:rPr lang="hu-HU" dirty="0"/>
              <a:t>/ </a:t>
            </a:r>
            <a:r>
              <a:rPr lang="hu-HU" dirty="0" err="1"/>
              <a:t>Schmied</a:t>
            </a:r>
            <a:endParaRPr lang="hu-HU" dirty="0"/>
          </a:p>
          <a:p>
            <a:r>
              <a:rPr lang="hu-HU" dirty="0" err="1"/>
              <a:t>Shepherd</a:t>
            </a:r>
            <a:r>
              <a:rPr lang="hu-HU" dirty="0"/>
              <a:t>, </a:t>
            </a:r>
            <a:r>
              <a:rPr lang="hu-HU" dirty="0" err="1"/>
              <a:t>herdsman</a:t>
            </a:r>
            <a:r>
              <a:rPr lang="hu-HU" dirty="0"/>
              <a:t>, </a:t>
            </a:r>
            <a:r>
              <a:rPr lang="hu-HU" dirty="0" err="1"/>
              <a:t>swineherd</a:t>
            </a:r>
            <a:r>
              <a:rPr lang="hu-HU" dirty="0"/>
              <a:t>/ </a:t>
            </a:r>
            <a:r>
              <a:rPr lang="hu-HU" dirty="0" err="1"/>
              <a:t>Schäfer</a:t>
            </a:r>
            <a:r>
              <a:rPr lang="hu-HU" dirty="0"/>
              <a:t>, </a:t>
            </a:r>
            <a:r>
              <a:rPr lang="hu-HU" dirty="0" err="1"/>
              <a:t>Hirt</a:t>
            </a:r>
            <a:r>
              <a:rPr lang="hu-HU" dirty="0"/>
              <a:t>, </a:t>
            </a:r>
            <a:r>
              <a:rPr lang="hu-HU" dirty="0" err="1"/>
              <a:t>Schweinehirt</a:t>
            </a:r>
            <a:endParaRPr lang="hu-HU" dirty="0"/>
          </a:p>
          <a:p>
            <a:r>
              <a:rPr lang="hu-HU" dirty="0" err="1"/>
              <a:t>Confectioner</a:t>
            </a:r>
            <a:r>
              <a:rPr lang="hu-HU" dirty="0"/>
              <a:t>/ </a:t>
            </a:r>
            <a:r>
              <a:rPr lang="hu-HU" dirty="0" err="1"/>
              <a:t>Konditor</a:t>
            </a:r>
            <a:endParaRPr lang="hu-HU" dirty="0"/>
          </a:p>
          <a:p>
            <a:r>
              <a:rPr lang="hu-HU" dirty="0" err="1"/>
              <a:t>Locksmith</a:t>
            </a:r>
            <a:r>
              <a:rPr lang="hu-HU" dirty="0"/>
              <a:t> / </a:t>
            </a:r>
            <a:r>
              <a:rPr lang="hu-HU" dirty="0" err="1"/>
              <a:t>Schlosser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154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0" y="183131"/>
            <a:ext cx="3743670" cy="23463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421" y="183131"/>
            <a:ext cx="3521778" cy="23463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370" y="87278"/>
            <a:ext cx="3256318" cy="24422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80" y="3165894"/>
            <a:ext cx="4069686" cy="293298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274" y="3165894"/>
            <a:ext cx="4484853" cy="299588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475" y="3628126"/>
            <a:ext cx="1809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46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TM03090434[[fn=Fás világ]]</Template>
  <TotalTime>393</TotalTime>
  <Words>442</Words>
  <Application>Microsoft Office PowerPoint</Application>
  <PresentationFormat>Szélesvásznú</PresentationFormat>
  <Paragraphs>80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Wingdings</vt:lpstr>
      <vt:lpstr>Fabetű</vt:lpstr>
      <vt:lpstr>JOBS</vt:lpstr>
      <vt:lpstr>Economic sectors</vt:lpstr>
      <vt:lpstr>Which differences of net and gross salary? Welche Unterschiede gibt es zwischen dem Netto- und Bruttogehalt? </vt:lpstr>
      <vt:lpstr>Fancy Jobs</vt:lpstr>
      <vt:lpstr>PowerPoint-bemutató</vt:lpstr>
      <vt:lpstr>Skills shortages Fachkräftemangel</vt:lpstr>
      <vt:lpstr>PowerPoint-bemutató</vt:lpstr>
      <vt:lpstr>Folk professions</vt:lpstr>
      <vt:lpstr>PowerPoint-bemutató</vt:lpstr>
      <vt:lpstr>Attractive jobs</vt:lpstr>
      <vt:lpstr>PowerPoint-bemutató</vt:lpstr>
      <vt:lpstr>Equality in the labor market</vt:lpstr>
      <vt:lpstr>Unemployment</vt:lpstr>
      <vt:lpstr>PowerPoint-bemutató</vt:lpstr>
      <vt:lpstr>Thanks for your watching Danke fürs Zuschauen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JOBS</dc:title>
  <dc:creator>Ákos Epinger</dc:creator>
  <cp:lastModifiedBy>Nagy Sándor Balazs</cp:lastModifiedBy>
  <cp:revision>40</cp:revision>
  <dcterms:created xsi:type="dcterms:W3CDTF">2018-10-31T20:46:35Z</dcterms:created>
  <dcterms:modified xsi:type="dcterms:W3CDTF">2018-11-02T09:02:48Z</dcterms:modified>
</cp:coreProperties>
</file>