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0" r:id="rId4"/>
    <p:sldId id="257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BD3EE4-D9E9-43F2-9E2B-E961550F1400}" v="2" dt="2019-03-13T17:56:06.5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972" autoAdjust="0"/>
    <p:restoredTop sz="99821" autoAdjust="0"/>
  </p:normalViewPr>
  <p:slideViewPr>
    <p:cSldViewPr snapToGrid="0">
      <p:cViewPr varScale="1">
        <p:scale>
          <a:sx n="73" d="100"/>
          <a:sy n="73" d="100"/>
        </p:scale>
        <p:origin x="-11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ram Arpad" userId="5c19cf2742005778" providerId="Windows Live" clId="Web-{88037385-48C5-4703-90ED-524454F5F108}"/>
    <pc:docChg chg="modSld">
      <pc:chgData name="Abram Arpad" userId="5c19cf2742005778" providerId="Windows Live" clId="Web-{88037385-48C5-4703-90ED-524454F5F108}" dt="2019-03-17T11:08:49.470" v="111" actId="20577"/>
      <pc:docMkLst>
        <pc:docMk/>
      </pc:docMkLst>
      <pc:sldChg chg="addSp modSp">
        <pc:chgData name="Abram Arpad" userId="5c19cf2742005778" providerId="Windows Live" clId="Web-{88037385-48C5-4703-90ED-524454F5F108}" dt="2019-03-17T11:08:49.470" v="110" actId="20577"/>
        <pc:sldMkLst>
          <pc:docMk/>
          <pc:sldMk cId="299390186" sldId="259"/>
        </pc:sldMkLst>
        <pc:spChg chg="mod">
          <ac:chgData name="Abram Arpad" userId="5c19cf2742005778" providerId="Windows Live" clId="Web-{88037385-48C5-4703-90ED-524454F5F108}" dt="2019-03-17T11:08:49.470" v="110" actId="20577"/>
          <ac:spMkLst>
            <pc:docMk/>
            <pc:sldMk cId="299390186" sldId="259"/>
            <ac:spMk id="3" creationId="{21535EBC-AF92-4CD7-8A2D-710ACF3A3656}"/>
          </ac:spMkLst>
        </pc:spChg>
        <pc:picChg chg="add mod">
          <ac:chgData name="Abram Arpad" userId="5c19cf2742005778" providerId="Windows Live" clId="Web-{88037385-48C5-4703-90ED-524454F5F108}" dt="2019-03-17T11:04:24.453" v="80" actId="1076"/>
          <ac:picMkLst>
            <pc:docMk/>
            <pc:sldMk cId="299390186" sldId="259"/>
            <ac:picMk id="2" creationId="{1C5D998B-BE80-4E1C-B1B1-C6FE848AD9EA}"/>
          </ac:picMkLst>
        </pc:picChg>
        <pc:picChg chg="add mod">
          <ac:chgData name="Abram Arpad" userId="5c19cf2742005778" providerId="Windows Live" clId="Web-{88037385-48C5-4703-90ED-524454F5F108}" dt="2019-03-17T11:00:43.015" v="71" actId="1076"/>
          <ac:picMkLst>
            <pc:docMk/>
            <pc:sldMk cId="299390186" sldId="259"/>
            <ac:picMk id="5" creationId="{47B7C237-B664-449A-BC20-712A2F09E3E9}"/>
          </ac:picMkLst>
        </pc:picChg>
        <pc:picChg chg="add mod">
          <ac:chgData name="Abram Arpad" userId="5c19cf2742005778" providerId="Windows Live" clId="Web-{88037385-48C5-4703-90ED-524454F5F108}" dt="2019-03-17T11:05:18.891" v="86" actId="1076"/>
          <ac:picMkLst>
            <pc:docMk/>
            <pc:sldMk cId="299390186" sldId="259"/>
            <ac:picMk id="7" creationId="{EE1A43C4-1E93-420A-8F60-C5F121921C13}"/>
          </ac:picMkLst>
        </pc:picChg>
      </pc:sldChg>
    </pc:docChg>
  </pc:docChgLst>
  <pc:docChgLst>
    <pc:chgData name="Abram Arpad" userId="5c19cf2742005778" providerId="Windows Live" clId="Web-{EABD3EE4-D9E9-43F2-9E2B-E961550F1400}"/>
    <pc:docChg chg="addSld delSld modSld">
      <pc:chgData name="Abram Arpad" userId="5c19cf2742005778" providerId="Windows Live" clId="Web-{EABD3EE4-D9E9-43F2-9E2B-E961550F1400}" dt="2019-03-13T17:56:06.564" v="897" actId="1076"/>
      <pc:docMkLst>
        <pc:docMk/>
      </pc:docMkLst>
      <pc:sldChg chg="addSp delSp modSp">
        <pc:chgData name="Abram Arpad" userId="5c19cf2742005778" providerId="Windows Live" clId="Web-{EABD3EE4-D9E9-43F2-9E2B-E961550F1400}" dt="2019-03-13T17:56:06.564" v="897" actId="1076"/>
        <pc:sldMkLst>
          <pc:docMk/>
          <pc:sldMk cId="109857222" sldId="256"/>
        </pc:sldMkLst>
        <pc:spChg chg="mod">
          <ac:chgData name="Abram Arpad" userId="5c19cf2742005778" providerId="Windows Live" clId="Web-{EABD3EE4-D9E9-43F2-9E2B-E961550F1400}" dt="2019-03-13T17:49:45.472" v="851" actId="14100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bram Arpad" userId="5c19cf2742005778" providerId="Windows Live" clId="Web-{EABD3EE4-D9E9-43F2-9E2B-E961550F1400}" dt="2019-03-13T17:55:03.471" v="892" actId="20577"/>
          <ac:spMkLst>
            <pc:docMk/>
            <pc:sldMk cId="109857222" sldId="256"/>
            <ac:spMk id="3" creationId="{00000000-0000-0000-0000-000000000000}"/>
          </ac:spMkLst>
        </pc:spChg>
        <pc:picChg chg="add del mod">
          <ac:chgData name="Abram Arpad" userId="5c19cf2742005778" providerId="Windows Live" clId="Web-{EABD3EE4-D9E9-43F2-9E2B-E961550F1400}" dt="2019-03-13T17:51:37.034" v="854"/>
          <ac:picMkLst>
            <pc:docMk/>
            <pc:sldMk cId="109857222" sldId="256"/>
            <ac:picMk id="4" creationId="{3C481CF8-2CEF-4D07-B4E5-6F683D94DA3F}"/>
          </ac:picMkLst>
        </pc:picChg>
        <pc:picChg chg="add del mod">
          <ac:chgData name="Abram Arpad" userId="5c19cf2742005778" providerId="Windows Live" clId="Web-{EABD3EE4-D9E9-43F2-9E2B-E961550F1400}" dt="2019-03-13T17:52:39.331" v="865"/>
          <ac:picMkLst>
            <pc:docMk/>
            <pc:sldMk cId="109857222" sldId="256"/>
            <ac:picMk id="6" creationId="{0ACAF7DB-6B5B-41A1-BD54-AC961F0BC640}"/>
          </ac:picMkLst>
        </pc:picChg>
        <pc:picChg chg="add del mod">
          <ac:chgData name="Abram Arpad" userId="5c19cf2742005778" providerId="Windows Live" clId="Web-{EABD3EE4-D9E9-43F2-9E2B-E961550F1400}" dt="2019-03-13T17:52:49.503" v="867"/>
          <ac:picMkLst>
            <pc:docMk/>
            <pc:sldMk cId="109857222" sldId="256"/>
            <ac:picMk id="8" creationId="{5F091AB0-DDDF-4620-8EAC-C232E9C40DF4}"/>
          </ac:picMkLst>
        </pc:picChg>
        <pc:picChg chg="add del mod">
          <ac:chgData name="Abram Arpad" userId="5c19cf2742005778" providerId="Windows Live" clId="Web-{EABD3EE4-D9E9-43F2-9E2B-E961550F1400}" dt="2019-03-13T17:54:05.049" v="881"/>
          <ac:picMkLst>
            <pc:docMk/>
            <pc:sldMk cId="109857222" sldId="256"/>
            <ac:picMk id="10" creationId="{99870BC9-8597-48FD-A9BD-190F223F658A}"/>
          </ac:picMkLst>
        </pc:picChg>
        <pc:picChg chg="add mod">
          <ac:chgData name="Abram Arpad" userId="5c19cf2742005778" providerId="Windows Live" clId="Web-{EABD3EE4-D9E9-43F2-9E2B-E961550F1400}" dt="2019-03-13T17:56:06.564" v="897" actId="1076"/>
          <ac:picMkLst>
            <pc:docMk/>
            <pc:sldMk cId="109857222" sldId="256"/>
            <ac:picMk id="12" creationId="{3314B9E7-F3F6-4334-8F30-1ADD5C6F8387}"/>
          </ac:picMkLst>
        </pc:picChg>
      </pc:sldChg>
      <pc:sldChg chg="new del">
        <pc:chgData name="Abram Arpad" userId="5c19cf2742005778" providerId="Windows Live" clId="Web-{EABD3EE4-D9E9-43F2-9E2B-E961550F1400}" dt="2019-03-13T16:58:50.176" v="179"/>
        <pc:sldMkLst>
          <pc:docMk/>
          <pc:sldMk cId="1051700949" sldId="257"/>
        </pc:sldMkLst>
      </pc:sldChg>
      <pc:sldChg chg="delSp modSp new">
        <pc:chgData name="Abram Arpad" userId="5c19cf2742005778" providerId="Windows Live" clId="Web-{EABD3EE4-D9E9-43F2-9E2B-E961550F1400}" dt="2019-03-13T17:12:54.281" v="394" actId="20577"/>
        <pc:sldMkLst>
          <pc:docMk/>
          <pc:sldMk cId="2639486440" sldId="257"/>
        </pc:sldMkLst>
        <pc:spChg chg="del mod">
          <ac:chgData name="Abram Arpad" userId="5c19cf2742005778" providerId="Windows Live" clId="Web-{EABD3EE4-D9E9-43F2-9E2B-E961550F1400}" dt="2019-03-13T17:00:01.442" v="202"/>
          <ac:spMkLst>
            <pc:docMk/>
            <pc:sldMk cId="2639486440" sldId="257"/>
            <ac:spMk id="2" creationId="{6B02873A-9A34-4791-9F8A-CA472EEB0E2E}"/>
          </ac:spMkLst>
        </pc:spChg>
        <pc:spChg chg="mod">
          <ac:chgData name="Abram Arpad" userId="5c19cf2742005778" providerId="Windows Live" clId="Web-{EABD3EE4-D9E9-43F2-9E2B-E961550F1400}" dt="2019-03-13T17:12:54.281" v="394" actId="20577"/>
          <ac:spMkLst>
            <pc:docMk/>
            <pc:sldMk cId="2639486440" sldId="257"/>
            <ac:spMk id="3" creationId="{14CDB6C7-1C9A-41F2-8896-F717C99EACCA}"/>
          </ac:spMkLst>
        </pc:spChg>
      </pc:sldChg>
      <pc:sldChg chg="delSp modSp new">
        <pc:chgData name="Abram Arpad" userId="5c19cf2742005778" providerId="Windows Live" clId="Web-{EABD3EE4-D9E9-43F2-9E2B-E961550F1400}" dt="2019-03-13T17:25:53.730" v="605" actId="20577"/>
        <pc:sldMkLst>
          <pc:docMk/>
          <pc:sldMk cId="2013080226" sldId="258"/>
        </pc:sldMkLst>
        <pc:spChg chg="del mod">
          <ac:chgData name="Abram Arpad" userId="5c19cf2742005778" providerId="Windows Live" clId="Web-{EABD3EE4-D9E9-43F2-9E2B-E961550F1400}" dt="2019-03-13T17:13:21.031" v="400"/>
          <ac:spMkLst>
            <pc:docMk/>
            <pc:sldMk cId="2013080226" sldId="258"/>
            <ac:spMk id="2" creationId="{8F7C881C-EE76-4A30-B4E0-483615A76836}"/>
          </ac:spMkLst>
        </pc:spChg>
        <pc:spChg chg="mod">
          <ac:chgData name="Abram Arpad" userId="5c19cf2742005778" providerId="Windows Live" clId="Web-{EABD3EE4-D9E9-43F2-9E2B-E961550F1400}" dt="2019-03-13T17:25:53.730" v="605" actId="20577"/>
          <ac:spMkLst>
            <pc:docMk/>
            <pc:sldMk cId="2013080226" sldId="258"/>
            <ac:spMk id="3" creationId="{CB0DDDF3-4374-4F58-AD6F-ED6BA88114E0}"/>
          </ac:spMkLst>
        </pc:spChg>
      </pc:sldChg>
      <pc:sldChg chg="delSp modSp new">
        <pc:chgData name="Abram Arpad" userId="5c19cf2742005778" providerId="Windows Live" clId="Web-{EABD3EE4-D9E9-43F2-9E2B-E961550F1400}" dt="2019-03-13T17:42:43.147" v="724" actId="20577"/>
        <pc:sldMkLst>
          <pc:docMk/>
          <pc:sldMk cId="299390186" sldId="259"/>
        </pc:sldMkLst>
        <pc:spChg chg="del mod">
          <ac:chgData name="Abram Arpad" userId="5c19cf2742005778" providerId="Windows Live" clId="Web-{EABD3EE4-D9E9-43F2-9E2B-E961550F1400}" dt="2019-03-13T17:26:11.636" v="611"/>
          <ac:spMkLst>
            <pc:docMk/>
            <pc:sldMk cId="299390186" sldId="259"/>
            <ac:spMk id="2" creationId="{2E6382D6-BF82-44FB-B7D2-E85DB424D7E1}"/>
          </ac:spMkLst>
        </pc:spChg>
        <pc:spChg chg="mod">
          <ac:chgData name="Abram Arpad" userId="5c19cf2742005778" providerId="Windows Live" clId="Web-{EABD3EE4-D9E9-43F2-9E2B-E961550F1400}" dt="2019-03-13T17:42:43.147" v="724" actId="20577"/>
          <ac:spMkLst>
            <pc:docMk/>
            <pc:sldMk cId="299390186" sldId="259"/>
            <ac:spMk id="3" creationId="{21535EBC-AF92-4CD7-8A2D-710ACF3A3656}"/>
          </ac:spMkLst>
        </pc:spChg>
      </pc:sldChg>
      <pc:sldChg chg="addSp delSp modSp new del">
        <pc:chgData name="Abram Arpad" userId="5c19cf2742005778" providerId="Windows Live" clId="Web-{EABD3EE4-D9E9-43F2-9E2B-E961550F1400}" dt="2019-03-13T17:44:37.349" v="737"/>
        <pc:sldMkLst>
          <pc:docMk/>
          <pc:sldMk cId="4062601118" sldId="260"/>
        </pc:sldMkLst>
        <pc:spChg chg="del mod">
          <ac:chgData name="Abram Arpad" userId="5c19cf2742005778" providerId="Windows Live" clId="Web-{EABD3EE4-D9E9-43F2-9E2B-E961550F1400}" dt="2019-03-13T17:43:37.084" v="729"/>
          <ac:spMkLst>
            <pc:docMk/>
            <pc:sldMk cId="4062601118" sldId="260"/>
            <ac:spMk id="2" creationId="{9441694B-DCE0-4A06-9110-9A043063C644}"/>
          </ac:spMkLst>
        </pc:spChg>
        <pc:spChg chg="del mod">
          <ac:chgData name="Abram Arpad" userId="5c19cf2742005778" providerId="Windows Live" clId="Web-{EABD3EE4-D9E9-43F2-9E2B-E961550F1400}" dt="2019-03-13T17:44:05.912" v="735"/>
          <ac:spMkLst>
            <pc:docMk/>
            <pc:sldMk cId="4062601118" sldId="260"/>
            <ac:spMk id="3" creationId="{DF4E1069-F229-4554-8FCB-2CB623D10D20}"/>
          </ac:spMkLst>
        </pc:spChg>
        <pc:spChg chg="del mod">
          <ac:chgData name="Abram Arpad" userId="5c19cf2742005778" providerId="Windows Live" clId="Web-{EABD3EE4-D9E9-43F2-9E2B-E961550F1400}" dt="2019-03-13T17:43:41.771" v="731"/>
          <ac:spMkLst>
            <pc:docMk/>
            <pc:sldMk cId="4062601118" sldId="260"/>
            <ac:spMk id="4" creationId="{AEF291C3-925B-4FF3-979E-56321C043072}"/>
          </ac:spMkLst>
        </pc:spChg>
        <pc:picChg chg="add mod ord modCrop">
          <ac:chgData name="Abram Arpad" userId="5c19cf2742005778" providerId="Windows Live" clId="Web-{EABD3EE4-D9E9-43F2-9E2B-E961550F1400}" dt="2019-03-13T17:44:05.912" v="735"/>
          <ac:picMkLst>
            <pc:docMk/>
            <pc:sldMk cId="4062601118" sldId="260"/>
            <ac:picMk id="5" creationId="{009E1F60-B56D-452D-8B73-CA49A3A47205}"/>
          </ac:picMkLst>
        </pc:picChg>
      </pc:sldChg>
      <pc:sldChg chg="addSp delSp modSp new">
        <pc:chgData name="Abram Arpad" userId="5c19cf2742005778" providerId="Windows Live" clId="Web-{EABD3EE4-D9E9-43F2-9E2B-E961550F1400}" dt="2019-03-13T17:45:21.943" v="747" actId="1076"/>
        <pc:sldMkLst>
          <pc:docMk/>
          <pc:sldMk cId="4081936789" sldId="260"/>
        </pc:sldMkLst>
        <pc:spChg chg="del mod">
          <ac:chgData name="Abram Arpad" userId="5c19cf2742005778" providerId="Windows Live" clId="Web-{EABD3EE4-D9E9-43F2-9E2B-E961550F1400}" dt="2019-03-13T17:44:58.833" v="742"/>
          <ac:spMkLst>
            <pc:docMk/>
            <pc:sldMk cId="4081936789" sldId="260"/>
            <ac:spMk id="2" creationId="{818DB1CE-4B78-44A3-84BB-57136F5BF30A}"/>
          </ac:spMkLst>
        </pc:spChg>
        <pc:spChg chg="del mod">
          <ac:chgData name="Abram Arpad" userId="5c19cf2742005778" providerId="Windows Live" clId="Web-{EABD3EE4-D9E9-43F2-9E2B-E961550F1400}" dt="2019-03-13T17:45:14.677" v="746"/>
          <ac:spMkLst>
            <pc:docMk/>
            <pc:sldMk cId="4081936789" sldId="260"/>
            <ac:spMk id="3" creationId="{D519B096-2D84-4FD6-BB73-6A80C6B3ADAA}"/>
          </ac:spMkLst>
        </pc:spChg>
        <pc:spChg chg="del mod">
          <ac:chgData name="Abram Arpad" userId="5c19cf2742005778" providerId="Windows Live" clId="Web-{EABD3EE4-D9E9-43F2-9E2B-E961550F1400}" dt="2019-03-13T17:44:53.974" v="740"/>
          <ac:spMkLst>
            <pc:docMk/>
            <pc:sldMk cId="4081936789" sldId="260"/>
            <ac:spMk id="4" creationId="{BB758F07-92FF-40A5-AC78-B7289C24FF97}"/>
          </ac:spMkLst>
        </pc:spChg>
        <pc:picChg chg="add mod ord modCrop">
          <ac:chgData name="Abram Arpad" userId="5c19cf2742005778" providerId="Windows Live" clId="Web-{EABD3EE4-D9E9-43F2-9E2B-E961550F1400}" dt="2019-03-13T17:45:21.943" v="747" actId="1076"/>
          <ac:picMkLst>
            <pc:docMk/>
            <pc:sldMk cId="4081936789" sldId="260"/>
            <ac:picMk id="5" creationId="{16B77842-3066-4AA0-B8D2-7E753392D0D9}"/>
          </ac:picMkLst>
        </pc:picChg>
      </pc:sldChg>
      <pc:sldChg chg="addSp delSp modSp new">
        <pc:chgData name="Abram Arpad" userId="5c19cf2742005778" providerId="Windows Live" clId="Web-{EABD3EE4-D9E9-43F2-9E2B-E961550F1400}" dt="2019-03-13T17:46:03.818" v="758" actId="14100"/>
        <pc:sldMkLst>
          <pc:docMk/>
          <pc:sldMk cId="657911247" sldId="261"/>
        </pc:sldMkLst>
        <pc:spChg chg="del mod">
          <ac:chgData name="Abram Arpad" userId="5c19cf2742005778" providerId="Windows Live" clId="Web-{EABD3EE4-D9E9-43F2-9E2B-E961550F1400}" dt="2019-03-13T17:45:37.005" v="750"/>
          <ac:spMkLst>
            <pc:docMk/>
            <pc:sldMk cId="657911247" sldId="261"/>
            <ac:spMk id="2" creationId="{A2EAB7AD-986C-4DBD-B640-35E293D60279}"/>
          </ac:spMkLst>
        </pc:spChg>
        <pc:spChg chg="del mod">
          <ac:chgData name="Abram Arpad" userId="5c19cf2742005778" providerId="Windows Live" clId="Web-{EABD3EE4-D9E9-43F2-9E2B-E961550F1400}" dt="2019-03-13T17:45:53.099" v="756"/>
          <ac:spMkLst>
            <pc:docMk/>
            <pc:sldMk cId="657911247" sldId="261"/>
            <ac:spMk id="3" creationId="{3E682B5E-63C1-40AA-97D9-6094BE78C315}"/>
          </ac:spMkLst>
        </pc:spChg>
        <pc:spChg chg="del mod">
          <ac:chgData name="Abram Arpad" userId="5c19cf2742005778" providerId="Windows Live" clId="Web-{EABD3EE4-D9E9-43F2-9E2B-E961550F1400}" dt="2019-03-13T17:45:40.989" v="752"/>
          <ac:spMkLst>
            <pc:docMk/>
            <pc:sldMk cId="657911247" sldId="261"/>
            <ac:spMk id="4" creationId="{20284F65-002C-4848-8E05-9258C87D9BF9}"/>
          </ac:spMkLst>
        </pc:spChg>
        <pc:picChg chg="add mod ord modCrop">
          <ac:chgData name="Abram Arpad" userId="5c19cf2742005778" providerId="Windows Live" clId="Web-{EABD3EE4-D9E9-43F2-9E2B-E961550F1400}" dt="2019-03-13T17:46:03.818" v="758" actId="14100"/>
          <ac:picMkLst>
            <pc:docMk/>
            <pc:sldMk cId="657911247" sldId="261"/>
            <ac:picMk id="5" creationId="{23739DBE-5120-4611-979C-AA87C7F9EFA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églalap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églalap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églalap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46CE7D5-CF57-46EF-B807-FDD0502418D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11" name="Téglalap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Téglalap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46CE7D5-CF57-46EF-B807-FDD0502418D4}" type="datetimeFigureOut">
              <a:rPr lang="en-US" smtClean="0"/>
              <a:pPr/>
              <a:t>3/26/2019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SVUFnXc7JFQ?feature=oembed" TargetMode="External"/><Relationship Id="rId7" Type="http://schemas.openxmlformats.org/officeDocument/2006/relationships/image" Target="../media/image19.jpeg"/><Relationship Id="rId2" Type="http://schemas.openxmlformats.org/officeDocument/2006/relationships/video" Target="https://www.youtube.com/embed/RVeLY3KUmLU?feature=oembed" TargetMode="External"/><Relationship Id="rId1" Type="http://schemas.openxmlformats.org/officeDocument/2006/relationships/video" Target="https://www.youtube.com/embed/jl8MHNdxCPw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446628"/>
            <a:ext cx="6858000" cy="1754996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 Black"/>
                <a:cs typeface="Calibri Light"/>
              </a:rPr>
              <a:t>Moderne</a:t>
            </a:r>
            <a:r>
              <a:rPr lang="en-US" dirty="0">
                <a:latin typeface="Arial Black"/>
                <a:cs typeface="Calibri Light"/>
              </a:rPr>
              <a:t> </a:t>
            </a:r>
            <a:r>
              <a:rPr lang="en-US" dirty="0" err="1">
                <a:latin typeface="Arial Black"/>
                <a:cs typeface="Calibri Light"/>
              </a:rPr>
              <a:t>Musik</a:t>
            </a:r>
            <a:r>
              <a:rPr lang="en-US" dirty="0">
                <a:latin typeface="Arial Black"/>
                <a:cs typeface="Calibri Light"/>
              </a:rPr>
              <a:t> in </a:t>
            </a:r>
            <a:r>
              <a:rPr lang="en-US" dirty="0" err="1">
                <a:latin typeface="Arial Black"/>
                <a:cs typeface="Calibri Light"/>
              </a:rPr>
              <a:t>meiner</a:t>
            </a:r>
            <a:r>
              <a:rPr lang="en-US" dirty="0">
                <a:latin typeface="Arial Black"/>
                <a:cs typeface="Calibri Light"/>
              </a:rPr>
              <a:t> Heimat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93699"/>
            <a:ext cx="6858000" cy="43299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" sz="6000" dirty="0">
                <a:solidFill>
                  <a:schemeClr val="bg1"/>
                </a:solidFill>
                <a:latin typeface="Verdana"/>
                <a:ea typeface="Verdana"/>
              </a:rPr>
              <a:t>~</a:t>
            </a:r>
            <a:r>
              <a:rPr lang="ro" sz="6000" dirty="0" err="1">
                <a:solidFill>
                  <a:schemeClr val="bg1"/>
                </a:solidFill>
                <a:latin typeface="Verdana"/>
                <a:ea typeface="Verdana"/>
              </a:rPr>
              <a:t>Carla's</a:t>
            </a:r>
            <a:r>
              <a:rPr lang="ro" sz="6000" dirty="0">
                <a:solidFill>
                  <a:schemeClr val="bg1"/>
                </a:solidFill>
                <a:latin typeface="Verdana"/>
                <a:ea typeface="Verdana"/>
              </a:rPr>
              <a:t> </a:t>
            </a:r>
            <a:r>
              <a:rPr lang="ro" sz="6000" dirty="0" err="1">
                <a:solidFill>
                  <a:schemeClr val="bg1"/>
                </a:solidFill>
                <a:latin typeface="Verdana"/>
                <a:ea typeface="Verdana"/>
              </a:rPr>
              <a:t>Dreams</a:t>
            </a:r>
            <a:r>
              <a:rPr lang="ro" sz="6000" dirty="0">
                <a:solidFill>
                  <a:schemeClr val="bg1"/>
                </a:solidFill>
                <a:latin typeface="Verdana"/>
                <a:ea typeface="Verdana"/>
              </a:rPr>
              <a:t>~</a:t>
            </a:r>
            <a:endParaRPr lang="en-US" sz="6000" dirty="0">
              <a:solidFill>
                <a:schemeClr val="bg1"/>
              </a:solidFill>
              <a:latin typeface="Verdana"/>
              <a:ea typeface="Verdana"/>
              <a:cs typeface="Calibri"/>
            </a:endParaRPr>
          </a:p>
          <a:p>
            <a:endParaRPr lang="ro" sz="3200" dirty="0">
              <a:solidFill>
                <a:schemeClr val="accent1">
                  <a:lumMod val="75000"/>
                </a:schemeClr>
              </a:solidFill>
              <a:latin typeface="Franklin Gothic Medium"/>
              <a:cs typeface="Calibri"/>
            </a:endParaRPr>
          </a:p>
          <a:p>
            <a:r>
              <a:rPr lang="ro" sz="3200" dirty="0">
                <a:latin typeface="Franklin Gothic Medium"/>
                <a:cs typeface="Calibri"/>
              </a:rPr>
              <a:t>      </a:t>
            </a:r>
          </a:p>
          <a:p>
            <a:r>
              <a:rPr lang="ro" sz="3200" dirty="0">
                <a:latin typeface="Franklin Gothic Medium"/>
                <a:cs typeface="Calibri"/>
              </a:rPr>
              <a:t>                                                       </a:t>
            </a:r>
            <a:endParaRPr lang="ro"/>
          </a:p>
          <a:p>
            <a:endParaRPr lang="ro" sz="3200" dirty="0">
              <a:latin typeface="Franklin Gothic Medium"/>
              <a:cs typeface="Calibri"/>
            </a:endParaRPr>
          </a:p>
          <a:p>
            <a:endParaRPr lang="en-US" dirty="0">
              <a:latin typeface="Calibri" panose="020F0502020204030204"/>
              <a:cs typeface="Calibri"/>
            </a:endParaRPr>
          </a:p>
        </p:txBody>
      </p:sp>
      <p:pic>
        <p:nvPicPr>
          <p:cNvPr id="12" name="Picture 12" descr="A picture containing clipart&#10;&#10;Description generated with high confidence">
            <a:extLst>
              <a:ext uri="{FF2B5EF4-FFF2-40B4-BE49-F238E27FC236}">
                <a16:creationId xmlns:a16="http://schemas.microsoft.com/office/drawing/2014/main" xmlns="" id="{3314B9E7-F3F6-4334-8F30-1ADD5C6F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" y="3433745"/>
            <a:ext cx="9141842" cy="240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>
                <a:latin typeface="Arial Black" pitchFamily="34" charset="0"/>
              </a:rPr>
              <a:t>Erfolge</a:t>
            </a:r>
            <a:r>
              <a:rPr lang="hu-HU" dirty="0" smtClean="0">
                <a:latin typeface="Arial Black" pitchFamily="34" charset="0"/>
              </a:rPr>
              <a:t> des </a:t>
            </a:r>
            <a:r>
              <a:rPr lang="hu-HU" dirty="0" err="1" smtClean="0">
                <a:latin typeface="Arial Black" pitchFamily="34" charset="0"/>
              </a:rPr>
              <a:t>Projekts</a:t>
            </a:r>
            <a:endParaRPr lang="hu-HU" dirty="0">
              <a:latin typeface="Arial Black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4137" y="1670688"/>
            <a:ext cx="8229600" cy="4625609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 smtClean="0"/>
              <a:t>Zusammenarbeit</a:t>
            </a:r>
            <a:r>
              <a:rPr lang="hu-HU" dirty="0" smtClean="0"/>
              <a:t> mit </a:t>
            </a:r>
            <a:r>
              <a:rPr lang="hu-HU" dirty="0" err="1" smtClean="0"/>
              <a:t>mehreren</a:t>
            </a:r>
            <a:r>
              <a:rPr lang="hu-HU" dirty="0" smtClean="0"/>
              <a:t> </a:t>
            </a:r>
            <a:r>
              <a:rPr lang="hu-HU" dirty="0" err="1" smtClean="0"/>
              <a:t>berühmten</a:t>
            </a:r>
            <a:r>
              <a:rPr lang="hu-HU" dirty="0" smtClean="0"/>
              <a:t> </a:t>
            </a:r>
            <a:r>
              <a:rPr lang="hu-HU" dirty="0" err="1" smtClean="0"/>
              <a:t>Sängerinnen</a:t>
            </a:r>
            <a:r>
              <a:rPr lang="hu-HU" dirty="0" smtClean="0"/>
              <a:t> </a:t>
            </a:r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dem</a:t>
            </a:r>
            <a:r>
              <a:rPr lang="hu-HU" dirty="0" smtClean="0"/>
              <a:t> </a:t>
            </a:r>
            <a:r>
              <a:rPr lang="hu-HU" dirty="0" err="1" smtClean="0"/>
              <a:t>rumänischen</a:t>
            </a:r>
            <a:r>
              <a:rPr lang="hu-HU" dirty="0" smtClean="0"/>
              <a:t> </a:t>
            </a:r>
            <a:r>
              <a:rPr lang="hu-HU" dirty="0" err="1" smtClean="0"/>
              <a:t>Musikleben</a:t>
            </a:r>
            <a:r>
              <a:rPr lang="hu-HU" dirty="0" smtClean="0"/>
              <a:t>  </a:t>
            </a:r>
            <a:r>
              <a:rPr lang="hu-HU" dirty="0" err="1" smtClean="0"/>
              <a:t>wie</a:t>
            </a:r>
            <a:r>
              <a:rPr lang="hu-HU" dirty="0" smtClean="0"/>
              <a:t> </a:t>
            </a:r>
            <a:r>
              <a:rPr lang="hu-HU" dirty="0" err="1" smtClean="0"/>
              <a:t>zum</a:t>
            </a:r>
            <a:r>
              <a:rPr lang="hu-HU" dirty="0" smtClean="0"/>
              <a:t> </a:t>
            </a:r>
            <a:r>
              <a:rPr lang="hu-HU" dirty="0" err="1" smtClean="0"/>
              <a:t>Beispiel</a:t>
            </a:r>
            <a:r>
              <a:rPr lang="hu-HU" dirty="0" smtClean="0"/>
              <a:t>: </a:t>
            </a:r>
            <a:r>
              <a:rPr lang="hu-HU" dirty="0" err="1" smtClean="0"/>
              <a:t>Delia</a:t>
            </a:r>
            <a:r>
              <a:rPr lang="hu-HU" dirty="0" smtClean="0"/>
              <a:t>, Inna und </a:t>
            </a:r>
            <a:r>
              <a:rPr lang="hu-HU" dirty="0" err="1" smtClean="0"/>
              <a:t>Antonia</a:t>
            </a:r>
            <a:r>
              <a:rPr lang="hu-HU" dirty="0" smtClean="0"/>
              <a:t>.</a:t>
            </a:r>
          </a:p>
          <a:p>
            <a:r>
              <a:rPr lang="hu-HU" dirty="0" smtClean="0"/>
              <a:t>8  </a:t>
            </a:r>
            <a:r>
              <a:rPr lang="hu-HU" dirty="0" err="1" smtClean="0"/>
              <a:t>Nummer</a:t>
            </a:r>
            <a:r>
              <a:rPr lang="hu-HU" dirty="0" smtClean="0"/>
              <a:t> 1. </a:t>
            </a:r>
            <a:r>
              <a:rPr lang="hu-HU" dirty="0" err="1" smtClean="0"/>
              <a:t>Hits</a:t>
            </a:r>
            <a:r>
              <a:rPr lang="hu-HU" dirty="0" smtClean="0"/>
              <a:t> </a:t>
            </a:r>
            <a:r>
              <a:rPr lang="hu-HU" dirty="0" err="1" smtClean="0"/>
              <a:t>auf</a:t>
            </a:r>
            <a:r>
              <a:rPr lang="hu-HU" dirty="0" smtClean="0"/>
              <a:t> der </a:t>
            </a:r>
            <a:r>
              <a:rPr lang="hu-HU" dirty="0" err="1" smtClean="0"/>
              <a:t>rumänischen</a:t>
            </a:r>
            <a:r>
              <a:rPr lang="hu-HU" dirty="0" smtClean="0"/>
              <a:t> </a:t>
            </a:r>
            <a:r>
              <a:rPr lang="hu-HU" dirty="0" err="1" smtClean="0"/>
              <a:t>Airplay</a:t>
            </a:r>
            <a:r>
              <a:rPr lang="hu-HU" dirty="0" smtClean="0"/>
              <a:t> 100-Liste.</a:t>
            </a:r>
          </a:p>
          <a:p>
            <a:r>
              <a:rPr lang="hu-HU" dirty="0" err="1" smtClean="0"/>
              <a:t>Ihre</a:t>
            </a:r>
            <a:r>
              <a:rPr lang="hu-HU" dirty="0" smtClean="0"/>
              <a:t> </a:t>
            </a:r>
            <a:r>
              <a:rPr lang="hu-HU" dirty="0" err="1" smtClean="0"/>
              <a:t>Alben</a:t>
            </a:r>
            <a:r>
              <a:rPr lang="hu-HU" dirty="0" smtClean="0"/>
              <a:t> </a:t>
            </a:r>
            <a:r>
              <a:rPr lang="hu-HU" dirty="0" err="1" smtClean="0"/>
              <a:t>sind</a:t>
            </a:r>
            <a:r>
              <a:rPr lang="hu-HU" dirty="0" smtClean="0"/>
              <a:t>:</a:t>
            </a:r>
          </a:p>
          <a:p>
            <a:pPr lvl="1"/>
            <a:r>
              <a:rPr lang="hu-HU" sz="3000" dirty="0" smtClean="0"/>
              <a:t>„ </a:t>
            </a:r>
            <a:r>
              <a:rPr lang="hu-HU" sz="3000" dirty="0" err="1" smtClean="0"/>
              <a:t>Hobson</a:t>
            </a:r>
            <a:r>
              <a:rPr lang="hu-HU" sz="3000" dirty="0" smtClean="0"/>
              <a:t>´s </a:t>
            </a:r>
            <a:r>
              <a:rPr lang="hu-HU" sz="3000" dirty="0" err="1" smtClean="0"/>
              <a:t>Choice</a:t>
            </a:r>
            <a:r>
              <a:rPr lang="hu-HU" sz="3000" dirty="0" smtClean="0"/>
              <a:t>” (2012) </a:t>
            </a:r>
          </a:p>
          <a:p>
            <a:pPr lvl="1"/>
            <a:r>
              <a:rPr lang="hu-HU" sz="3000" dirty="0" smtClean="0"/>
              <a:t>„Da. </a:t>
            </a:r>
            <a:r>
              <a:rPr lang="hu-HU" sz="3000" dirty="0" err="1" smtClean="0"/>
              <a:t>Nu</a:t>
            </a:r>
            <a:r>
              <a:rPr lang="hu-HU" sz="3000" dirty="0" smtClean="0"/>
              <a:t>. Na.” (2014) </a:t>
            </a:r>
          </a:p>
          <a:p>
            <a:pPr lvl="1"/>
            <a:r>
              <a:rPr lang="hu-HU" sz="3000" dirty="0" smtClean="0"/>
              <a:t>„ </a:t>
            </a:r>
            <a:r>
              <a:rPr lang="hu-HU" sz="3000" dirty="0" err="1" smtClean="0"/>
              <a:t>Ngoc</a:t>
            </a:r>
            <a:r>
              <a:rPr lang="hu-HU" sz="3000" dirty="0" smtClean="0"/>
              <a:t>”  (2016)</a:t>
            </a:r>
          </a:p>
          <a:p>
            <a:pPr lvl="1"/>
            <a:r>
              <a:rPr lang="hu-HU" sz="3000" dirty="0" smtClean="0"/>
              <a:t> „</a:t>
            </a:r>
            <a:r>
              <a:rPr lang="hu-HU" sz="3000" dirty="0" err="1" smtClean="0"/>
              <a:t>Antiexemplu</a:t>
            </a:r>
            <a:r>
              <a:rPr lang="hu-HU" sz="3000" dirty="0" smtClean="0"/>
              <a:t>” (2017)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780" y="246888"/>
            <a:ext cx="2525150" cy="978408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 smtClean="0"/>
              <a:t>Erasmus +</a:t>
            </a:r>
            <a:br>
              <a:rPr lang="hu-HU" sz="2400" b="1" dirty="0" smtClean="0"/>
            </a:br>
            <a:r>
              <a:rPr lang="hu-HU" sz="2400" b="1" dirty="0" smtClean="0"/>
              <a:t>Rum</a:t>
            </a:r>
            <a:r>
              <a:rPr lang="de-DE" sz="2400" b="1" dirty="0" err="1" smtClean="0"/>
              <a:t>änien</a:t>
            </a:r>
            <a:r>
              <a:rPr lang="de-DE" sz="2400" b="1" dirty="0" smtClean="0"/>
              <a:t>,</a:t>
            </a:r>
            <a:br>
              <a:rPr lang="de-DE" sz="2400" b="1" dirty="0" smtClean="0"/>
            </a:br>
            <a:r>
              <a:rPr lang="de-DE" sz="2400" b="1" dirty="0" smtClean="0"/>
              <a:t>2019</a:t>
            </a:r>
            <a:r>
              <a:rPr lang="hu-HU" sz="2400" b="1" dirty="0" smtClean="0"/>
              <a:t>.</a:t>
            </a:r>
            <a:endParaRPr lang="hu-HU" sz="2400" b="1" dirty="0"/>
          </a:p>
        </p:txBody>
      </p:sp>
      <p:pic>
        <p:nvPicPr>
          <p:cNvPr id="5" name="Kép helye 4" descr="letöltés (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452" r="6452"/>
          <a:stretch>
            <a:fillRect/>
          </a:stretch>
        </p:blipFill>
        <p:spPr/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sz="2800" b="1" dirty="0" smtClean="0">
                <a:latin typeface="Calibri" pitchFamily="34" charset="0"/>
                <a:cs typeface="Times New Roman" pitchFamily="18" charset="0"/>
              </a:rPr>
              <a:t>Ábrám Zsuzsa  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Klasse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r>
              <a:rPr lang="hu-HU" sz="2800" b="1" dirty="0" smtClean="0">
                <a:latin typeface="Calibri" pitchFamily="34" charset="0"/>
                <a:cs typeface="Times New Roman" pitchFamily="18" charset="0"/>
              </a:rPr>
              <a:t>Joó Ildikó          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Klasse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X.</a:t>
            </a:r>
          </a:p>
          <a:p>
            <a:r>
              <a:rPr lang="hu-HU" sz="2800" b="1" dirty="0" smtClean="0">
                <a:latin typeface="Calibri" pitchFamily="34" charset="0"/>
                <a:cs typeface="Times New Roman" pitchFamily="18" charset="0"/>
              </a:rPr>
              <a:t>Szabó Iringó     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Klasse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X. </a:t>
            </a:r>
          </a:p>
          <a:p>
            <a:r>
              <a:rPr lang="hu-HU" sz="2800" b="1" dirty="0" err="1" smtClean="0">
                <a:latin typeface="Calibri" pitchFamily="34" charset="0"/>
                <a:cs typeface="Times New Roman" pitchFamily="18" charset="0"/>
              </a:rPr>
              <a:t>Suciu</a:t>
            </a:r>
            <a:r>
              <a:rPr lang="hu-HU" sz="2800" b="1" dirty="0" smtClean="0">
                <a:latin typeface="Calibri" pitchFamily="34" charset="0"/>
                <a:cs typeface="Times New Roman" pitchFamily="18" charset="0"/>
              </a:rPr>
              <a:t> Evelin       </a:t>
            </a:r>
            <a:r>
              <a:rPr lang="hu-HU" sz="2400" dirty="0" err="1" smtClean="0">
                <a:latin typeface="Times New Roman" pitchFamily="18" charset="0"/>
                <a:cs typeface="Times New Roman" pitchFamily="18" charset="0"/>
              </a:rPr>
              <a:t>Klasse</a:t>
            </a:r>
            <a:r>
              <a:rPr lang="hu-HU" sz="2400" dirty="0" smtClean="0">
                <a:latin typeface="Times New Roman" pitchFamily="18" charset="0"/>
                <a:cs typeface="Times New Roman" pitchFamily="18" charset="0"/>
              </a:rPr>
              <a:t> X.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535EBC-AF92-4CD7-8A2D-710ACF3A3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425" y="100343"/>
            <a:ext cx="8123926" cy="642167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buNone/>
            </a:pPr>
            <a:r>
              <a:rPr lang="en-US" dirty="0"/>
              <a:t>  </a:t>
            </a:r>
            <a:r>
              <a:rPr lang="en-US" sz="4400" dirty="0">
                <a:latin typeface="Arial Black" pitchFamily="34" charset="0"/>
              </a:rPr>
              <a:t>  </a:t>
            </a:r>
            <a:r>
              <a:rPr lang="en-US" sz="4400" dirty="0" err="1" smtClean="0">
                <a:latin typeface="Arial Black" pitchFamily="34" charset="0"/>
                <a:cs typeface="Calibri"/>
              </a:rPr>
              <a:t>Tonbeispiele</a:t>
            </a:r>
            <a:endParaRPr lang="en-US" sz="4400" dirty="0">
              <a:latin typeface="Arial Black" pitchFamily="34" charset="0"/>
              <a:cs typeface="Calibri"/>
            </a:endParaRP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en-US" dirty="0" smtClean="0"/>
              <a:t>Carla's </a:t>
            </a:r>
            <a:r>
              <a:rPr lang="en-US" dirty="0"/>
              <a:t>Dreams – </a:t>
            </a:r>
            <a:r>
              <a:rPr lang="en-US" dirty="0" err="1"/>
              <a:t>Acele</a:t>
            </a:r>
            <a:r>
              <a:rPr lang="en-US" dirty="0"/>
              <a:t>                       Carla's Dreams – Pana la </a:t>
            </a:r>
            <a:r>
              <a:rPr lang="en-US" dirty="0" err="1"/>
              <a:t>sange</a:t>
            </a:r>
            <a:r>
              <a:rPr lang="en-US" dirty="0"/>
              <a:t> (lyrics)</a:t>
            </a:r>
            <a:endParaRPr lang="en-US" dirty="0">
              <a:cs typeface="Calibri"/>
            </a:endParaRPr>
          </a:p>
          <a:p>
            <a:pPr>
              <a:buNone/>
            </a:pPr>
            <a:endParaRPr lang="en-US" dirty="0">
              <a:cs typeface="Calibri"/>
            </a:endParaRPr>
          </a:p>
        </p:txBody>
      </p:sp>
      <p:pic>
        <p:nvPicPr>
          <p:cNvPr id="2" name="Picture 3">
            <a:hlinkClick r:id="" action="ppaction://media"/>
            <a:extLst>
              <a:ext uri="{FF2B5EF4-FFF2-40B4-BE49-F238E27FC236}">
                <a16:creationId xmlns:a16="http://schemas.microsoft.com/office/drawing/2014/main" xmlns="" id="{1C5D998B-BE80-4E1C-B1B1-C6FE848AD9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 flipV="1">
            <a:off x="4162246" y="6972121"/>
            <a:ext cx="75483" cy="88060"/>
          </a:xfrm>
          <a:prstGeom prst="rect">
            <a:avLst/>
          </a:prstGeom>
        </p:spPr>
      </p:pic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xmlns="" id="{47B7C237-B664-449A-BC20-712A2F09E3E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452888" y="2991389"/>
            <a:ext cx="3612311" cy="3261862"/>
          </a:xfrm>
          <a:prstGeom prst="rect">
            <a:avLst/>
          </a:prstGeom>
        </p:spPr>
      </p:pic>
      <p:pic>
        <p:nvPicPr>
          <p:cNvPr id="7" name="Picture 7">
            <a:hlinkClick r:id="" action="ppaction://media"/>
            <a:extLst>
              <a:ext uri="{FF2B5EF4-FFF2-40B4-BE49-F238E27FC236}">
                <a16:creationId xmlns:a16="http://schemas.microsoft.com/office/drawing/2014/main" xmlns="" id="{EE1A43C4-1E93-420A-8F60-C5F121921C13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4647481" y="3048898"/>
            <a:ext cx="3666226" cy="32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39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571" y="0"/>
            <a:ext cx="4245429" cy="686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xmlns="" id="{23739DBE-5120-4611-979C-AA87C7F9EF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1605" b="11605"/>
          <a:stretch/>
        </p:blipFill>
        <p:spPr>
          <a:xfrm>
            <a:off x="0" y="1721331"/>
            <a:ext cx="9144001" cy="513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791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close up of a person&#10;&#10;Description generated with high confidence">
            <a:extLst>
              <a:ext uri="{FF2B5EF4-FFF2-40B4-BE49-F238E27FC236}">
                <a16:creationId xmlns:a16="http://schemas.microsoft.com/office/drawing/2014/main" xmlns="" id="{16B77842-3066-4AA0-B8D2-7E753392D0D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115" b="3115"/>
          <a:stretch/>
        </p:blipFill>
        <p:spPr>
          <a:xfrm>
            <a:off x="-17210" y="1658983"/>
            <a:ext cx="9166226" cy="4976948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248194" y="287382"/>
            <a:ext cx="8628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</a:rPr>
              <a:t>Die </a:t>
            </a:r>
            <a:r>
              <a:rPr lang="hu-HU" sz="3200" b="1" dirty="0" err="1" smtClean="0">
                <a:solidFill>
                  <a:schemeClr val="bg1"/>
                </a:solidFill>
              </a:rPr>
              <a:t>Identität</a:t>
            </a:r>
            <a:r>
              <a:rPr lang="hu-HU" sz="3200" b="1" dirty="0" smtClean="0">
                <a:solidFill>
                  <a:schemeClr val="bg1"/>
                </a:solidFill>
              </a:rPr>
              <a:t> der </a:t>
            </a:r>
            <a:r>
              <a:rPr lang="hu-HU" sz="3200" b="1" dirty="0" err="1" smtClean="0">
                <a:solidFill>
                  <a:schemeClr val="bg1"/>
                </a:solidFill>
              </a:rPr>
              <a:t>Mitglieder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weckt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das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Interesse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der</a:t>
            </a:r>
            <a:r>
              <a:rPr lang="hu-HU" sz="3200" b="1" dirty="0" smtClean="0">
                <a:solidFill>
                  <a:schemeClr val="bg1"/>
                </a:solidFill>
              </a:rPr>
              <a:t> </a:t>
            </a:r>
            <a:r>
              <a:rPr lang="hu-HU" sz="3200" b="1" dirty="0" err="1" smtClean="0">
                <a:solidFill>
                  <a:schemeClr val="bg1"/>
                </a:solidFill>
              </a:rPr>
              <a:t>Fans</a:t>
            </a:r>
            <a:r>
              <a:rPr lang="hu-HU" sz="3200" b="1" dirty="0" smtClean="0">
                <a:solidFill>
                  <a:schemeClr val="bg1"/>
                </a:solidFill>
              </a:rPr>
              <a:t> und der Presse.</a:t>
            </a:r>
            <a:endParaRPr lang="hu-H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9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CDB6C7-1C9A-41F2-8896-F717C99EA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820" y="215362"/>
            <a:ext cx="7886700" cy="67954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dirty="0">
              <a:cs typeface="Calibri"/>
            </a:endParaRPr>
          </a:p>
          <a:p>
            <a:pPr>
              <a:buNone/>
            </a:pPr>
            <a:endParaRPr lang="en-US" dirty="0">
              <a:cs typeface="Calibri"/>
            </a:endParaRPr>
          </a:p>
        </p:txBody>
      </p:sp>
      <p:pic>
        <p:nvPicPr>
          <p:cNvPr id="4" name="Kép 3" descr="27e0cd67dddfd042e67e54767c880372__144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2130"/>
            <a:ext cx="9144000" cy="4545874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65759" y="235131"/>
            <a:ext cx="8373291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o-RO" sz="4100" b="1" dirty="0" smtClean="0">
                <a:solidFill>
                  <a:schemeClr val="accent1">
                    <a:satMod val="150000"/>
                  </a:schemeClr>
                </a:solidFill>
                <a:latin typeface="Arial Black" pitchFamily="34" charset="0"/>
                <a:ea typeface="+mj-ea"/>
                <a:cs typeface="+mj-cs"/>
              </a:rPr>
              <a:t>Andrei Țăruș</a:t>
            </a:r>
            <a:endParaRPr lang="hu-HU" sz="4100" b="1" dirty="0">
              <a:solidFill>
                <a:schemeClr val="accent1">
                  <a:satMod val="150000"/>
                </a:schemeClr>
              </a:solidFill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83326" y="1619793"/>
            <a:ext cx="80912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latin typeface="Calibri" pitchFamily="34" charset="0"/>
              </a:rPr>
              <a:t>Er ist der Sänger und zuständig für Produktion.</a:t>
            </a:r>
            <a:endParaRPr lang="hu-HU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94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9007" y="155448"/>
            <a:ext cx="8765176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latin typeface="Arial Black" pitchFamily="34" charset="0"/>
              </a:rPr>
              <a:t>Emanuel Masson, Gitarrenspieler</a:t>
            </a:r>
            <a:endParaRPr lang="hu-HU" dirty="0">
              <a:latin typeface="Arial Black" pitchFamily="34" charset="0"/>
            </a:endParaRPr>
          </a:p>
        </p:txBody>
      </p:sp>
      <p:pic>
        <p:nvPicPr>
          <p:cNvPr id="4" name="Tartalom helye 3" descr="Emanuel-Mass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1" y="1559750"/>
            <a:ext cx="7665232" cy="51153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300" dirty="0" smtClean="0">
                <a:latin typeface="Arial Black" pitchFamily="34" charset="0"/>
              </a:rPr>
              <a:t>C</a:t>
            </a:r>
            <a:r>
              <a:rPr lang="ro-RO" sz="3300" dirty="0" smtClean="0">
                <a:latin typeface="Arial Black" pitchFamily="34" charset="0"/>
              </a:rPr>
              <a:t>ătălin Andrei Petre, Schlagzeugspieler</a:t>
            </a:r>
            <a:endParaRPr lang="hu-HU" sz="3300" dirty="0">
              <a:latin typeface="Arial Black" pitchFamily="34" charset="0"/>
            </a:endParaRPr>
          </a:p>
        </p:txBody>
      </p:sp>
      <p:pic>
        <p:nvPicPr>
          <p:cNvPr id="4" name="Tartalom helye 3" descr="Catalin-Andrei-Pet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771" y="1581024"/>
            <a:ext cx="7615646" cy="507450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dirty="0" smtClean="0">
                <a:latin typeface="Arial Black" pitchFamily="34" charset="0"/>
              </a:rPr>
              <a:t>Octav Capota,</a:t>
            </a:r>
            <a:br>
              <a:rPr lang="ro-RO" dirty="0" smtClean="0">
                <a:latin typeface="Arial Black" pitchFamily="34" charset="0"/>
              </a:rPr>
            </a:br>
            <a:r>
              <a:rPr lang="ro-RO" dirty="0" smtClean="0">
                <a:latin typeface="Arial Black" pitchFamily="34" charset="0"/>
              </a:rPr>
              <a:t>Backing Vocals</a:t>
            </a:r>
            <a:endParaRPr lang="hu-HU" dirty="0">
              <a:latin typeface="Arial Black" pitchFamily="34" charset="0"/>
            </a:endParaRPr>
          </a:p>
        </p:txBody>
      </p:sp>
      <p:pic>
        <p:nvPicPr>
          <p:cNvPr id="4" name="Tartalom helye 3" descr="Octav-Capot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644" y="1573346"/>
            <a:ext cx="7672277" cy="51278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29349" y="248195"/>
            <a:ext cx="5588079" cy="953589"/>
          </a:xfrm>
        </p:spPr>
        <p:txBody>
          <a:bodyPr>
            <a:normAutofit/>
          </a:bodyPr>
          <a:lstStyle/>
          <a:p>
            <a:pPr algn="ctr"/>
            <a:r>
              <a:rPr lang="hu-HU" sz="4400" dirty="0" err="1" smtClean="0">
                <a:latin typeface="Arial Black" pitchFamily="34" charset="0"/>
              </a:rPr>
              <a:t>Musikstile</a:t>
            </a:r>
            <a:endParaRPr lang="hu-HU" sz="4400" dirty="0"/>
          </a:p>
        </p:txBody>
      </p:sp>
      <p:pic>
        <p:nvPicPr>
          <p:cNvPr id="5" name="Kép helye 4" descr="letöltés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191" b="7191"/>
          <a:stretch>
            <a:fillRect/>
          </a:stretch>
        </p:blipFill>
        <p:spPr/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b="5137"/>
          <a:stretch>
            <a:fillRect/>
          </a:stretch>
        </p:blipFill>
        <p:spPr bwMode="auto">
          <a:xfrm>
            <a:off x="0" y="1502228"/>
            <a:ext cx="2834640" cy="28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1209" y="1464855"/>
            <a:ext cx="2743201" cy="286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3239" y="1463856"/>
            <a:ext cx="2820761" cy="2820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41812" y="4127863"/>
            <a:ext cx="2730137" cy="273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9954" y="0"/>
            <a:ext cx="6244045" cy="142538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b="1" dirty="0" smtClean="0">
                <a:latin typeface="Calibri" pitchFamily="34" charset="0"/>
                <a:cs typeface="Times New Roman" pitchFamily="18" charset="0"/>
              </a:rPr>
              <a:t>„ </a:t>
            </a:r>
            <a:r>
              <a:rPr lang="hu-HU" sz="3100" b="1" dirty="0" err="1" smtClean="0">
                <a:latin typeface="Calibri" pitchFamily="34" charset="0"/>
                <a:cs typeface="Times New Roman" pitchFamily="18" charset="0"/>
              </a:rPr>
              <a:t>Wir</a:t>
            </a:r>
            <a:r>
              <a:rPr lang="hu-HU" sz="31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hu-HU" sz="3100" b="1" dirty="0" err="1" smtClean="0">
                <a:latin typeface="Calibri" pitchFamily="34" charset="0"/>
                <a:cs typeface="Times New Roman" pitchFamily="18" charset="0"/>
              </a:rPr>
              <a:t>möchten</a:t>
            </a:r>
            <a:r>
              <a:rPr lang="hu-HU" sz="31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hu-HU" sz="3100" b="1" dirty="0" err="1" smtClean="0">
                <a:latin typeface="Calibri" pitchFamily="34" charset="0"/>
                <a:cs typeface="Times New Roman" pitchFamily="18" charset="0"/>
              </a:rPr>
              <a:t>in</a:t>
            </a:r>
            <a:r>
              <a:rPr lang="hu-HU" sz="3100" b="1" dirty="0" smtClean="0">
                <a:latin typeface="Calibri" pitchFamily="34" charset="0"/>
                <a:cs typeface="Times New Roman" pitchFamily="18" charset="0"/>
              </a:rPr>
              <a:t> die Welt der „</a:t>
            </a:r>
            <a:r>
              <a:rPr lang="hu-HU" sz="3100" b="1" dirty="0" err="1" smtClean="0">
                <a:latin typeface="Calibri" pitchFamily="34" charset="0"/>
                <a:cs typeface="Times New Roman" pitchFamily="18" charset="0"/>
              </a:rPr>
              <a:t>Showbiz</a:t>
            </a:r>
            <a:r>
              <a:rPr lang="hu-HU" sz="3100" b="1" dirty="0" smtClean="0">
                <a:latin typeface="Calibri" pitchFamily="34" charset="0"/>
                <a:cs typeface="Times New Roman" pitchFamily="18" charset="0"/>
              </a:rPr>
              <a:t>” </a:t>
            </a:r>
            <a:r>
              <a:rPr lang="hu-HU" sz="3100" b="1" dirty="0" err="1" smtClean="0">
                <a:latin typeface="Calibri" pitchFamily="34" charset="0"/>
                <a:cs typeface="Times New Roman" pitchFamily="18" charset="0"/>
              </a:rPr>
              <a:t>nicht</a:t>
            </a:r>
            <a:r>
              <a:rPr lang="hu-HU" sz="31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hu-HU" sz="3100" b="1" dirty="0" err="1" smtClean="0">
                <a:latin typeface="Calibri" pitchFamily="34" charset="0"/>
                <a:cs typeface="Times New Roman" pitchFamily="18" charset="0"/>
              </a:rPr>
              <a:t>eintreten</a:t>
            </a:r>
            <a:r>
              <a:rPr lang="hu-HU" sz="3100" b="1" dirty="0" smtClean="0">
                <a:latin typeface="Calibri" pitchFamily="34" charset="0"/>
                <a:cs typeface="Times New Roman" pitchFamily="18" charset="0"/>
              </a:rPr>
              <a:t>.” – </a:t>
            </a:r>
            <a:r>
              <a:rPr lang="hu-HU" sz="3100" b="1" dirty="0" err="1" smtClean="0">
                <a:latin typeface="Calibri" pitchFamily="34" charset="0"/>
                <a:cs typeface="Times New Roman" pitchFamily="18" charset="0"/>
              </a:rPr>
              <a:t>sagten</a:t>
            </a:r>
            <a:r>
              <a:rPr lang="hu-HU" sz="3100" b="1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hu-HU" sz="3100" b="1" dirty="0" err="1" smtClean="0">
                <a:latin typeface="Calibri" pitchFamily="34" charset="0"/>
                <a:cs typeface="Times New Roman" pitchFamily="18" charset="0"/>
              </a:rPr>
              <a:t>sie</a:t>
            </a:r>
            <a:r>
              <a:rPr lang="hu-HU" sz="3100" b="1" dirty="0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5" name="Kép helye 4" descr="image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311" r="1131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152</TotalTime>
  <Words>153</Words>
  <Application>Microsoft Office PowerPoint</Application>
  <PresentationFormat>Diavetítés a képernyőre (4:3 oldalarány)</PresentationFormat>
  <Paragraphs>31</Paragraphs>
  <Slides>12</Slides>
  <Notes>0</Notes>
  <HiddenSlides>0</HiddenSlides>
  <MMClips>3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3" baseType="lpstr">
      <vt:lpstr>Modul</vt:lpstr>
      <vt:lpstr>Moderne Musik in meiner Heimat</vt:lpstr>
      <vt:lpstr>2. dia</vt:lpstr>
      <vt:lpstr>3. dia</vt:lpstr>
      <vt:lpstr>4. dia</vt:lpstr>
      <vt:lpstr>Emanuel Masson, Gitarrenspieler</vt:lpstr>
      <vt:lpstr>Cătălin Andrei Petre, Schlagzeugspieler</vt:lpstr>
      <vt:lpstr>Octav Capota, Backing Vocals</vt:lpstr>
      <vt:lpstr>Musikstile</vt:lpstr>
      <vt:lpstr>„ Wir möchten in die Welt der „Showbiz” nicht eintreten.” – sagten sie. </vt:lpstr>
      <vt:lpstr>Erfolge des Projekts</vt:lpstr>
      <vt:lpstr>Erasmus + Rumänien, 2019.</vt:lpstr>
      <vt:lpstr>12.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Judith Siko</dc:creator>
  <cp:lastModifiedBy>Judith Siko</cp:lastModifiedBy>
  <cp:revision>328</cp:revision>
  <dcterms:created xsi:type="dcterms:W3CDTF">2013-07-15T20:26:40Z</dcterms:created>
  <dcterms:modified xsi:type="dcterms:W3CDTF">2019-03-26T19:15:56Z</dcterms:modified>
</cp:coreProperties>
</file>