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28851" y="1101637"/>
            <a:ext cx="8915399" cy="2262781"/>
          </a:xfrm>
        </p:spPr>
        <p:txBody>
          <a:bodyPr/>
          <a:lstStyle/>
          <a:p>
            <a:pPr algn="ctr"/>
            <a:r>
              <a:rPr lang="hu-HU" dirty="0" err="1"/>
              <a:t>Culture</a:t>
            </a:r>
            <a:r>
              <a:rPr lang="hu-HU" dirty="0"/>
              <a:t> in </a:t>
            </a:r>
            <a:r>
              <a:rPr lang="hu-HU" dirty="0" err="1"/>
              <a:t>Austrio-Hungary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45" y="4361753"/>
            <a:ext cx="3971027" cy="2364566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7412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Romanian</a:t>
            </a:r>
            <a:r>
              <a:rPr lang="hu-HU" dirty="0"/>
              <a:t> in </a:t>
            </a:r>
            <a:r>
              <a:rPr lang="hu-HU" dirty="0" err="1"/>
              <a:t>Austro-Hungary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Română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monarhia</a:t>
            </a:r>
            <a:r>
              <a:rPr lang="hu-HU" dirty="0"/>
              <a:t> </a:t>
            </a:r>
            <a:r>
              <a:rPr lang="hu-HU" dirty="0" err="1"/>
              <a:t>Austro-Ungariei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Romanian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260 689</a:t>
            </a:r>
          </a:p>
          <a:p>
            <a:r>
              <a:rPr lang="hu-HU" dirty="0"/>
              <a:t> Famous people: Mihai Eminescu, Mihail </a:t>
            </a:r>
            <a:r>
              <a:rPr lang="hu-HU" dirty="0" err="1"/>
              <a:t>Sadoveanu</a:t>
            </a:r>
            <a:endParaRPr lang="hu-HU" dirty="0"/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6 </a:t>
            </a:r>
            <a:r>
              <a:rPr lang="hu-HU" dirty="0" err="1"/>
              <a:t>folklore</a:t>
            </a:r>
            <a:r>
              <a:rPr lang="hu-HU" dirty="0"/>
              <a:t> </a:t>
            </a:r>
            <a:r>
              <a:rPr lang="hu-HU" dirty="0" err="1"/>
              <a:t>breeds</a:t>
            </a:r>
            <a:endParaRPr lang="hu-HU" dirty="0"/>
          </a:p>
          <a:p>
            <a:pPr lvl="6">
              <a:buFont typeface="+mj-lt"/>
              <a:buAutoNum type="arabicPeriod"/>
            </a:pPr>
            <a:r>
              <a:rPr lang="hu-HU" dirty="0" err="1"/>
              <a:t>Transilvania</a:t>
            </a:r>
            <a:endParaRPr lang="hu-HU" dirty="0"/>
          </a:p>
          <a:p>
            <a:pPr lvl="6">
              <a:buFont typeface="+mj-lt"/>
              <a:buAutoNum type="arabicPeriod"/>
            </a:pPr>
            <a:r>
              <a:rPr lang="hu-HU" dirty="0" err="1"/>
              <a:t>Banat</a:t>
            </a:r>
            <a:endParaRPr lang="hu-HU" dirty="0"/>
          </a:p>
          <a:p>
            <a:pPr lvl="6">
              <a:buFont typeface="+mj-lt"/>
              <a:buAutoNum type="arabicPeriod"/>
            </a:pPr>
            <a:r>
              <a:rPr lang="hu-HU" dirty="0" err="1"/>
              <a:t>Câmpiile</a:t>
            </a:r>
            <a:r>
              <a:rPr lang="hu-HU" dirty="0"/>
              <a:t> de </a:t>
            </a:r>
            <a:r>
              <a:rPr lang="hu-HU" dirty="0" err="1"/>
              <a:t>Vest</a:t>
            </a:r>
            <a:endParaRPr lang="hu-HU" dirty="0"/>
          </a:p>
          <a:p>
            <a:pPr lvl="6">
              <a:buFont typeface="+mj-lt"/>
              <a:buAutoNum type="arabicPeriod"/>
            </a:pPr>
            <a:r>
              <a:rPr lang="hu-HU" dirty="0" err="1"/>
              <a:t>Zona</a:t>
            </a:r>
            <a:r>
              <a:rPr lang="hu-HU" dirty="0"/>
              <a:t> </a:t>
            </a:r>
            <a:r>
              <a:rPr lang="hu-HU" dirty="0" err="1"/>
              <a:t>Dunării</a:t>
            </a:r>
            <a:endParaRPr lang="hu-HU" dirty="0"/>
          </a:p>
          <a:p>
            <a:pPr lvl="6">
              <a:buFont typeface="+mj-lt"/>
              <a:buAutoNum type="arabicPeriod"/>
            </a:pPr>
            <a:r>
              <a:rPr lang="hu-HU" dirty="0" err="1"/>
              <a:t>Basarabia</a:t>
            </a:r>
            <a:endParaRPr lang="hu-HU" dirty="0"/>
          </a:p>
          <a:p>
            <a:pPr lvl="6">
              <a:buFont typeface="+mj-lt"/>
              <a:buAutoNum type="arabicPeriod"/>
            </a:pPr>
            <a:r>
              <a:rPr lang="hu-HU" dirty="0" err="1"/>
              <a:t>Ţara</a:t>
            </a:r>
            <a:r>
              <a:rPr lang="hu-HU" dirty="0"/>
              <a:t> </a:t>
            </a:r>
            <a:r>
              <a:rPr lang="hu-HU" dirty="0" err="1"/>
              <a:t>Românească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1857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2" y="2011393"/>
            <a:ext cx="2381250" cy="33528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643" y="2646783"/>
            <a:ext cx="4586097" cy="2657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47" y="2112034"/>
            <a:ext cx="3442658" cy="34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81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Croatian</a:t>
            </a:r>
            <a:r>
              <a:rPr lang="hu-HU" dirty="0"/>
              <a:t> in </a:t>
            </a:r>
            <a:r>
              <a:rPr lang="hu-HU" dirty="0" err="1"/>
              <a:t>Austrio-Hungary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Hrvatski</a:t>
            </a:r>
            <a:r>
              <a:rPr lang="hu-HU" dirty="0"/>
              <a:t> u </a:t>
            </a:r>
            <a:r>
              <a:rPr lang="hu-HU" dirty="0" err="1"/>
              <a:t>Austro-Ugarskoj</a:t>
            </a:r>
            <a:r>
              <a:rPr lang="hu-HU" dirty="0"/>
              <a:t> </a:t>
            </a:r>
            <a:r>
              <a:rPr lang="hu-HU" dirty="0" err="1"/>
              <a:t>Monarhiji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Croatian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79 038 people</a:t>
            </a:r>
          </a:p>
          <a:p>
            <a:r>
              <a:rPr lang="hu-HU" dirty="0"/>
              <a:t>Capital city: </a:t>
            </a:r>
            <a:r>
              <a:rPr lang="hu-HU" dirty="0" err="1"/>
              <a:t>Zagreb</a:t>
            </a:r>
            <a:endParaRPr lang="hu-HU" dirty="0"/>
          </a:p>
          <a:p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: </a:t>
            </a:r>
            <a:r>
              <a:rPr lang="hu-HU" dirty="0" err="1"/>
              <a:t>Agram</a:t>
            </a:r>
            <a:endParaRPr lang="hu-HU" dirty="0"/>
          </a:p>
          <a:p>
            <a:r>
              <a:rPr lang="hu-HU" dirty="0"/>
              <a:t>Famous people: Marija </a:t>
            </a:r>
            <a:r>
              <a:rPr lang="hu-HU" dirty="0" err="1"/>
              <a:t>Jurić</a:t>
            </a:r>
            <a:r>
              <a:rPr lang="hu-HU" dirty="0"/>
              <a:t> </a:t>
            </a:r>
            <a:r>
              <a:rPr lang="hu-HU" dirty="0" err="1"/>
              <a:t>Zagorka</a:t>
            </a:r>
            <a:r>
              <a:rPr lang="hu-HU" dirty="0"/>
              <a:t>, </a:t>
            </a:r>
            <a:r>
              <a:rPr lang="hu-HU" dirty="0" err="1"/>
              <a:t>Petar</a:t>
            </a:r>
            <a:r>
              <a:rPr lang="hu-HU" dirty="0"/>
              <a:t> </a:t>
            </a:r>
            <a:r>
              <a:rPr lang="hu-HU" dirty="0" err="1"/>
              <a:t>Preradović</a:t>
            </a:r>
            <a:endParaRPr lang="hu-HU" dirty="0"/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bezenyien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1288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4" y="1861973"/>
            <a:ext cx="2276116" cy="33803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54" y="2252535"/>
            <a:ext cx="2095500" cy="28479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184" y="2014122"/>
            <a:ext cx="4611802" cy="30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47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Serbian</a:t>
            </a:r>
            <a:r>
              <a:rPr lang="hu-HU" dirty="0"/>
              <a:t> in </a:t>
            </a:r>
            <a:r>
              <a:rPr lang="hu-HU" dirty="0" err="1"/>
              <a:t>Austrio-Hungary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az-Cyrl-AZ" dirty="0"/>
              <a:t>Српска у Аустро-Угарској монархији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Serbian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94 610 people</a:t>
            </a:r>
          </a:p>
          <a:p>
            <a:r>
              <a:rPr lang="hu-HU" dirty="0"/>
              <a:t>Capital city: </a:t>
            </a:r>
            <a:r>
              <a:rPr lang="hu-HU" dirty="0" err="1"/>
              <a:t>Belgrad</a:t>
            </a:r>
            <a:endParaRPr lang="hu-HU" dirty="0"/>
          </a:p>
          <a:p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: Szabadka</a:t>
            </a:r>
          </a:p>
          <a:p>
            <a:r>
              <a:rPr lang="hu-HU" dirty="0"/>
              <a:t>Famous people: Nikola Tesla, </a:t>
            </a:r>
            <a:r>
              <a:rPr lang="hu-HU" dirty="0" err="1"/>
              <a:t>Ivo</a:t>
            </a:r>
            <a:r>
              <a:rPr lang="hu-HU" dirty="0"/>
              <a:t> </a:t>
            </a:r>
            <a:r>
              <a:rPr lang="hu-HU" dirty="0" err="1"/>
              <a:t>Andrić</a:t>
            </a:r>
            <a:endParaRPr lang="hu-HU" dirty="0"/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costume</a:t>
            </a:r>
            <a:r>
              <a:rPr lang="hu-HU" dirty="0"/>
              <a:t>: </a:t>
            </a:r>
            <a:r>
              <a:rPr lang="hu-HU" dirty="0" err="1"/>
              <a:t>Pomazi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3911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6" y="1907667"/>
            <a:ext cx="2485594" cy="33505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65" y="2048323"/>
            <a:ext cx="2777046" cy="34574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70262" y="2358320"/>
            <a:ext cx="3767632" cy="28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32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Italien</a:t>
            </a:r>
            <a:r>
              <a:rPr lang="hu-HU" dirty="0"/>
              <a:t> in </a:t>
            </a:r>
            <a:r>
              <a:rPr lang="hu-HU" dirty="0" err="1"/>
              <a:t>Austro-Hungary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Italia</a:t>
            </a:r>
            <a:r>
              <a:rPr lang="hu-HU" dirty="0"/>
              <a:t> </a:t>
            </a:r>
            <a:r>
              <a:rPr lang="hu-HU" dirty="0" err="1"/>
              <a:t>nella</a:t>
            </a:r>
            <a:r>
              <a:rPr lang="hu-HU" dirty="0"/>
              <a:t> monarchia </a:t>
            </a:r>
            <a:r>
              <a:rPr lang="hu-HU" dirty="0" err="1"/>
              <a:t>austro-ungarica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Italien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229 510 people</a:t>
            </a:r>
          </a:p>
          <a:p>
            <a:r>
              <a:rPr lang="hu-HU" dirty="0" err="1"/>
              <a:t>Capitaly</a:t>
            </a:r>
            <a:r>
              <a:rPr lang="hu-HU" dirty="0"/>
              <a:t> city: </a:t>
            </a:r>
            <a:r>
              <a:rPr lang="hu-HU" dirty="0" err="1"/>
              <a:t>Triest</a:t>
            </a:r>
            <a:endParaRPr lang="hu-HU" dirty="0"/>
          </a:p>
          <a:p>
            <a:r>
              <a:rPr lang="hu-HU" dirty="0"/>
              <a:t>Famous people: Giuseppe Verdi</a:t>
            </a:r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Sardinian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0255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577340"/>
            <a:ext cx="3356610" cy="33566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920" y="1333500"/>
            <a:ext cx="289052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27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4140" y="624110"/>
            <a:ext cx="8860472" cy="150949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Austrian</a:t>
            </a:r>
            <a:r>
              <a:rPr lang="hu-HU" dirty="0"/>
              <a:t> in </a:t>
            </a:r>
            <a:r>
              <a:rPr lang="hu-HU" dirty="0" err="1"/>
              <a:t>Austro-Hungary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Österreicher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Österreich-Ungarn</a:t>
            </a:r>
            <a:r>
              <a:rPr lang="hu-HU" dirty="0"/>
              <a:t> </a:t>
            </a:r>
            <a:r>
              <a:rPr lang="hu-HU" dirty="0" err="1"/>
              <a:t>Monarchie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German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2 083 630</a:t>
            </a:r>
          </a:p>
          <a:p>
            <a:r>
              <a:rPr lang="hu-HU" dirty="0"/>
              <a:t>Capital city: </a:t>
            </a:r>
            <a:r>
              <a:rPr lang="hu-HU" dirty="0" err="1"/>
              <a:t>Vienna</a:t>
            </a:r>
            <a:endParaRPr lang="hu-HU" dirty="0"/>
          </a:p>
          <a:p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towns</a:t>
            </a:r>
            <a:r>
              <a:rPr lang="hu-HU" dirty="0"/>
              <a:t>: Salzburg, </a:t>
            </a:r>
            <a:r>
              <a:rPr lang="hu-HU" dirty="0" err="1"/>
              <a:t>Insbruck</a:t>
            </a:r>
            <a:r>
              <a:rPr lang="hu-HU" dirty="0"/>
              <a:t>, Graz, Linz</a:t>
            </a:r>
          </a:p>
          <a:p>
            <a:r>
              <a:rPr lang="hu-HU" dirty="0"/>
              <a:t>Famous people: Arnold Schönberg, Erwin Schrödinger, Robert </a:t>
            </a:r>
            <a:r>
              <a:rPr lang="hu-HU" dirty="0" err="1"/>
              <a:t>Musil</a:t>
            </a:r>
            <a:endParaRPr lang="hu-HU" dirty="0"/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Wiesn</a:t>
            </a:r>
            <a:r>
              <a:rPr lang="hu-HU" dirty="0"/>
              <a:t> </a:t>
            </a:r>
            <a:r>
              <a:rPr lang="hu-HU" dirty="0" err="1"/>
              <a:t>Drindl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0787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0" y="1912620"/>
            <a:ext cx="2381250" cy="3505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53" y="2407920"/>
            <a:ext cx="3810401" cy="24374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085" y="2103120"/>
            <a:ext cx="2190750" cy="3124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442" y="2530379"/>
            <a:ext cx="3162300" cy="21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91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Usual</a:t>
            </a:r>
            <a:r>
              <a:rPr lang="hu-HU" dirty="0"/>
              <a:t> </a:t>
            </a:r>
            <a:r>
              <a:rPr lang="hu-HU" dirty="0" err="1"/>
              <a:t>things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1867-1918(</a:t>
            </a:r>
            <a:r>
              <a:rPr lang="hu-HU" dirty="0" err="1"/>
              <a:t>Compromise-</a:t>
            </a:r>
            <a:r>
              <a:rPr lang="hu-HU" dirty="0"/>
              <a:t> World </a:t>
            </a:r>
            <a:r>
              <a:rPr lang="hu-HU" dirty="0" err="1"/>
              <a:t>War</a:t>
            </a:r>
            <a:r>
              <a:rPr lang="hu-HU" dirty="0"/>
              <a:t> I)</a:t>
            </a:r>
          </a:p>
          <a:p>
            <a:r>
              <a:rPr lang="hu-HU" dirty="0" err="1"/>
              <a:t>Emperor</a:t>
            </a:r>
            <a:r>
              <a:rPr lang="hu-HU" dirty="0"/>
              <a:t> is Franz Joseph I of </a:t>
            </a:r>
            <a:r>
              <a:rPr lang="hu-HU" dirty="0" err="1"/>
              <a:t>Austria</a:t>
            </a:r>
            <a:endParaRPr lang="hu-HU" dirty="0"/>
          </a:p>
          <a:p>
            <a:r>
              <a:rPr lang="hu-HU" dirty="0"/>
              <a:t>It </a:t>
            </a:r>
            <a:r>
              <a:rPr lang="hu-HU" dirty="0" err="1"/>
              <a:t>covered</a:t>
            </a:r>
            <a:r>
              <a:rPr lang="hu-HU" dirty="0"/>
              <a:t> 621 538 km</a:t>
            </a:r>
            <a:r>
              <a:rPr lang="hu-HU" sz="1600" baseline="30000" dirty="0"/>
              <a:t>2</a:t>
            </a:r>
            <a:endParaRPr lang="hu-HU" sz="1600" dirty="0"/>
          </a:p>
          <a:p>
            <a:r>
              <a:rPr lang="hu-HU" dirty="0"/>
              <a:t>51 </a:t>
            </a:r>
            <a:r>
              <a:rPr lang="hu-HU" dirty="0" err="1"/>
              <a:t>million</a:t>
            </a:r>
            <a:r>
              <a:rPr lang="hu-HU" dirty="0"/>
              <a:t> people </a:t>
            </a:r>
            <a:r>
              <a:rPr lang="hu-HU" dirty="0" err="1"/>
              <a:t>lived</a:t>
            </a:r>
            <a:endParaRPr lang="hu-HU" dirty="0"/>
          </a:p>
          <a:p>
            <a:r>
              <a:rPr lang="hu-HU" dirty="0"/>
              <a:t>National </a:t>
            </a:r>
            <a:r>
              <a:rPr lang="hu-HU" dirty="0" err="1"/>
              <a:t>languages</a:t>
            </a:r>
            <a:r>
              <a:rPr lang="hu-HU" dirty="0"/>
              <a:t>:</a:t>
            </a:r>
            <a:r>
              <a:rPr lang="hu-HU" dirty="0" err="1"/>
              <a:t>German</a:t>
            </a:r>
            <a:r>
              <a:rPr lang="hu-HU" dirty="0"/>
              <a:t>, </a:t>
            </a:r>
            <a:r>
              <a:rPr lang="hu-HU" dirty="0" err="1"/>
              <a:t>Hungarian</a:t>
            </a:r>
            <a:endParaRPr lang="hu-HU" dirty="0"/>
          </a:p>
          <a:p>
            <a:endParaRPr lang="hu-HU" baseline="30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84" y="2433187"/>
            <a:ext cx="35623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5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145615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Hungarian</a:t>
            </a:r>
            <a:r>
              <a:rPr lang="hu-HU" dirty="0"/>
              <a:t> in </a:t>
            </a:r>
            <a:r>
              <a:rPr lang="hu-HU" dirty="0" err="1"/>
              <a:t>Austro-Hungary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magyarok az Osztrák-Magyar Monarchia idején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Hungarian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1 232 026 people</a:t>
            </a:r>
          </a:p>
          <a:p>
            <a:r>
              <a:rPr lang="hu-HU" dirty="0"/>
              <a:t>Capital city: Budapest</a:t>
            </a:r>
          </a:p>
          <a:p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towns</a:t>
            </a:r>
            <a:r>
              <a:rPr lang="hu-HU" dirty="0"/>
              <a:t>: Szeged, Debrecen</a:t>
            </a:r>
          </a:p>
          <a:p>
            <a:r>
              <a:rPr lang="hu-HU" dirty="0"/>
              <a:t>Famous </a:t>
            </a:r>
            <a:r>
              <a:rPr lang="hu-HU" dirty="0" err="1"/>
              <a:t>peope</a:t>
            </a:r>
            <a:r>
              <a:rPr lang="hu-HU" dirty="0"/>
              <a:t>: Deák Ferenc, Tamási Áron, Kodály Zoltán</a:t>
            </a:r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Paloc</a:t>
            </a:r>
            <a:r>
              <a:rPr lang="hu-HU" dirty="0"/>
              <a:t>, Mezőkövesdi</a:t>
            </a:r>
          </a:p>
        </p:txBody>
      </p:sp>
    </p:spTree>
    <p:extLst>
      <p:ext uri="{BB962C8B-B14F-4D97-AF65-F5344CB8AC3E}">
        <p14:creationId xmlns:p14="http://schemas.microsoft.com/office/powerpoint/2010/main" xmlns="" val="212986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04" y="1931670"/>
            <a:ext cx="2546016" cy="362807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148" y="1931670"/>
            <a:ext cx="3031852" cy="41995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20" y="2346960"/>
            <a:ext cx="3939380" cy="32127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17" y="2133838"/>
            <a:ext cx="2379014" cy="36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15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Source-string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https://hu.wikipedia.org/wiki/Osztr%C3%A1k%E2%80%93Magyar_Monarchia</a:t>
            </a:r>
          </a:p>
        </p:txBody>
      </p:sp>
    </p:spTree>
    <p:extLst>
      <p:ext uri="{BB962C8B-B14F-4D97-AF65-F5344CB8AC3E}">
        <p14:creationId xmlns:p14="http://schemas.microsoft.com/office/powerpoint/2010/main" xmlns="" val="429364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Thanks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your </a:t>
            </a:r>
            <a:r>
              <a:rPr lang="hu-HU"/>
              <a:t>watching</a:t>
            </a:r>
          </a:p>
        </p:txBody>
      </p:sp>
    </p:spTree>
    <p:extLst>
      <p:ext uri="{BB962C8B-B14F-4D97-AF65-F5344CB8AC3E}">
        <p14:creationId xmlns:p14="http://schemas.microsoft.com/office/powerpoint/2010/main" xmlns="" val="344994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Nationals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9132" y="2133600"/>
            <a:ext cx="9175480" cy="4603630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Polish</a:t>
            </a:r>
            <a:endParaRPr lang="hu-HU" dirty="0"/>
          </a:p>
          <a:p>
            <a:r>
              <a:rPr lang="hu-HU" dirty="0" err="1"/>
              <a:t>Ukranien</a:t>
            </a:r>
            <a:r>
              <a:rPr lang="hu-HU" dirty="0"/>
              <a:t> </a:t>
            </a:r>
          </a:p>
          <a:p>
            <a:r>
              <a:rPr lang="hu-HU" dirty="0" err="1"/>
              <a:t>Czechs</a:t>
            </a:r>
            <a:endParaRPr lang="hu-HU" dirty="0"/>
          </a:p>
          <a:p>
            <a:r>
              <a:rPr lang="hu-HU" dirty="0" err="1"/>
              <a:t>Slovakian</a:t>
            </a:r>
            <a:endParaRPr lang="hu-HU" dirty="0"/>
          </a:p>
          <a:p>
            <a:r>
              <a:rPr lang="hu-HU" dirty="0" err="1"/>
              <a:t>Szlovenian</a:t>
            </a:r>
            <a:endParaRPr lang="hu-HU" dirty="0"/>
          </a:p>
          <a:p>
            <a:r>
              <a:rPr lang="hu-HU" dirty="0" err="1"/>
              <a:t>Croatian</a:t>
            </a:r>
            <a:endParaRPr lang="hu-HU" dirty="0"/>
          </a:p>
          <a:p>
            <a:r>
              <a:rPr lang="hu-HU" dirty="0" err="1"/>
              <a:t>Serbian</a:t>
            </a:r>
            <a:endParaRPr lang="hu-HU" dirty="0"/>
          </a:p>
          <a:p>
            <a:r>
              <a:rPr lang="hu-HU" dirty="0" err="1"/>
              <a:t>Bosnian</a:t>
            </a:r>
            <a:endParaRPr lang="hu-HU" dirty="0"/>
          </a:p>
          <a:p>
            <a:r>
              <a:rPr lang="hu-HU" dirty="0" err="1"/>
              <a:t>Romanian</a:t>
            </a:r>
            <a:endParaRPr lang="hu-HU" dirty="0"/>
          </a:p>
          <a:p>
            <a:r>
              <a:rPr lang="hu-HU" dirty="0" err="1"/>
              <a:t>Italien</a:t>
            </a:r>
            <a:endParaRPr lang="hu-HU" dirty="0"/>
          </a:p>
          <a:p>
            <a:r>
              <a:rPr lang="hu-HU" dirty="0" err="1"/>
              <a:t>Hungarian</a:t>
            </a:r>
            <a:endParaRPr lang="hu-HU" dirty="0"/>
          </a:p>
          <a:p>
            <a:r>
              <a:rPr lang="hu-HU" dirty="0" err="1"/>
              <a:t>Austrian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536" y="2205761"/>
            <a:ext cx="5430885" cy="42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54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/>
              <a:t>Polishes</a:t>
            </a:r>
            <a:r>
              <a:rPr lang="hu-HU" dirty="0"/>
              <a:t> in </a:t>
            </a:r>
            <a:r>
              <a:rPr lang="hu-HU" dirty="0" err="1"/>
              <a:t>Austrio-Hungary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po</a:t>
            </a:r>
            <a:r>
              <a:rPr lang="hu-HU" dirty="0"/>
              <a:t> </a:t>
            </a:r>
            <a:r>
              <a:rPr lang="hu-HU" dirty="0" err="1"/>
              <a:t>polsku</a:t>
            </a:r>
            <a:r>
              <a:rPr lang="hu-HU" dirty="0"/>
              <a:t> w Monarchia </a:t>
            </a:r>
            <a:r>
              <a:rPr lang="hu-HU" dirty="0" err="1"/>
              <a:t>Austro-Wegierska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Polish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4 976 804 people</a:t>
            </a:r>
          </a:p>
          <a:p>
            <a:r>
              <a:rPr lang="hu-HU" dirty="0" err="1"/>
              <a:t>Galician</a:t>
            </a:r>
            <a:r>
              <a:rPr lang="hu-HU" dirty="0"/>
              <a:t> and </a:t>
            </a:r>
            <a:r>
              <a:rPr lang="hu-HU" dirty="0" err="1"/>
              <a:t>Ladomerian</a:t>
            </a:r>
            <a:r>
              <a:rPr lang="hu-HU" dirty="0"/>
              <a:t> </a:t>
            </a:r>
            <a:r>
              <a:rPr lang="hu-HU" dirty="0" err="1"/>
              <a:t>Kingdom</a:t>
            </a:r>
            <a:endParaRPr lang="hu-HU" dirty="0"/>
          </a:p>
          <a:p>
            <a:r>
              <a:rPr lang="hu-HU" dirty="0"/>
              <a:t>Capital city: Lemberg</a:t>
            </a:r>
          </a:p>
          <a:p>
            <a:r>
              <a:rPr lang="hu-HU" dirty="0"/>
              <a:t>Famous people: </a:t>
            </a:r>
            <a:r>
              <a:rPr lang="hu-HU" dirty="0" err="1"/>
              <a:t>Henryk</a:t>
            </a:r>
            <a:r>
              <a:rPr lang="hu-HU" dirty="0"/>
              <a:t> Sienkiewicz, </a:t>
            </a:r>
            <a:r>
              <a:rPr lang="hu-HU" dirty="0" err="1"/>
              <a:t>Wladyslaw</a:t>
            </a:r>
            <a:r>
              <a:rPr lang="hu-HU" dirty="0"/>
              <a:t> Reymont, Marie Curie</a:t>
            </a:r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goral</a:t>
            </a:r>
            <a:r>
              <a:rPr lang="hu-HU" dirty="0"/>
              <a:t>( </a:t>
            </a:r>
            <a:r>
              <a:rPr lang="hu-HU" dirty="0" err="1"/>
              <a:t>same</a:t>
            </a:r>
            <a:r>
              <a:rPr lang="hu-HU" dirty="0"/>
              <a:t> the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61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778" y="2206654"/>
            <a:ext cx="2095500" cy="29622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1" y="2313765"/>
            <a:ext cx="2176079" cy="26004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08" y="2294805"/>
            <a:ext cx="1752600" cy="2619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782" y="1980434"/>
            <a:ext cx="2381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00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Czehs</a:t>
            </a:r>
            <a:r>
              <a:rPr lang="hu-HU" dirty="0"/>
              <a:t> in </a:t>
            </a:r>
            <a:r>
              <a:rPr lang="hu-HU" dirty="0" err="1"/>
              <a:t>Austrio-Hungary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Czehs</a:t>
            </a:r>
            <a:r>
              <a:rPr lang="hu-HU" dirty="0"/>
              <a:t> v </a:t>
            </a:r>
            <a:r>
              <a:rPr lang="hu-HU" dirty="0" err="1"/>
              <a:t>rakousko-uherské</a:t>
            </a:r>
            <a:r>
              <a:rPr lang="hu-HU" dirty="0"/>
              <a:t> </a:t>
            </a:r>
            <a:r>
              <a:rPr lang="hu-HU" dirty="0" err="1"/>
              <a:t>monarchii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Czehs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668 000 people</a:t>
            </a:r>
          </a:p>
          <a:p>
            <a:r>
              <a:rPr lang="hu-HU" dirty="0"/>
              <a:t>Capital city: </a:t>
            </a:r>
            <a:r>
              <a:rPr lang="hu-HU" dirty="0" err="1"/>
              <a:t>Prag</a:t>
            </a:r>
            <a:endParaRPr lang="hu-HU" dirty="0"/>
          </a:p>
          <a:p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: Brno</a:t>
            </a:r>
          </a:p>
          <a:p>
            <a:r>
              <a:rPr lang="hu-HU" dirty="0"/>
              <a:t>Famous people: </a:t>
            </a:r>
            <a:r>
              <a:rPr lang="hu-HU" dirty="0" err="1"/>
              <a:t>Antonín</a:t>
            </a:r>
            <a:r>
              <a:rPr lang="hu-HU" dirty="0"/>
              <a:t> Leopold </a:t>
            </a:r>
            <a:r>
              <a:rPr lang="hu-HU" dirty="0" err="1"/>
              <a:t>Dvořák</a:t>
            </a:r>
            <a:r>
              <a:rPr lang="hu-HU" dirty="0"/>
              <a:t>, Karel </a:t>
            </a:r>
            <a:r>
              <a:rPr lang="hu-HU" dirty="0" err="1"/>
              <a:t>Čapek</a:t>
            </a:r>
            <a:endParaRPr lang="hu-HU" dirty="0"/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Kroj</a:t>
            </a:r>
            <a:endParaRPr lang="hu-HU" dirty="0"/>
          </a:p>
          <a:p>
            <a:r>
              <a:rPr lang="hu-HU" dirty="0"/>
              <a:t>Famous </a:t>
            </a:r>
            <a:r>
              <a:rPr lang="hu-HU" dirty="0" err="1"/>
              <a:t>beer</a:t>
            </a:r>
            <a:r>
              <a:rPr lang="hu-HU" dirty="0"/>
              <a:t>: </a:t>
            </a:r>
            <a:r>
              <a:rPr lang="hu-HU" dirty="0" err="1"/>
              <a:t>Staropramen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4396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74" y="2237297"/>
            <a:ext cx="2381250" cy="29527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92" y="2356359"/>
            <a:ext cx="1905000" cy="27146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874" y="1233576"/>
            <a:ext cx="3076755" cy="46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39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Slovakian</a:t>
            </a:r>
            <a:r>
              <a:rPr lang="hu-HU" dirty="0"/>
              <a:t> in </a:t>
            </a:r>
            <a:r>
              <a:rPr lang="hu-HU" dirty="0" err="1"/>
              <a:t>Austro-Hungary</a:t>
            </a:r>
            <a:r>
              <a:rPr lang="hu-HU" dirty="0"/>
              <a:t> </a:t>
            </a:r>
            <a:r>
              <a:rPr lang="hu-HU" dirty="0" err="1"/>
              <a:t>Monarchy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Slovenský</a:t>
            </a:r>
            <a:r>
              <a:rPr lang="hu-HU" dirty="0"/>
              <a:t> v </a:t>
            </a:r>
            <a:r>
              <a:rPr lang="hu-HU" dirty="0" err="1"/>
              <a:t>rakúsko-uhorskej</a:t>
            </a:r>
            <a:r>
              <a:rPr lang="hu-HU" dirty="0"/>
              <a:t> </a:t>
            </a:r>
            <a:r>
              <a:rPr lang="hu-HU" dirty="0" err="1"/>
              <a:t>monarchii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Language: </a:t>
            </a:r>
            <a:r>
              <a:rPr lang="hu-HU" dirty="0" err="1"/>
              <a:t>Slovakian</a:t>
            </a:r>
            <a:endParaRPr lang="hu-HU" dirty="0"/>
          </a:p>
          <a:p>
            <a:r>
              <a:rPr lang="hu-HU" dirty="0" err="1"/>
              <a:t>Population</a:t>
            </a:r>
            <a:r>
              <a:rPr lang="hu-HU" dirty="0"/>
              <a:t>: 78 823</a:t>
            </a:r>
          </a:p>
          <a:p>
            <a:r>
              <a:rPr lang="hu-HU" dirty="0"/>
              <a:t>Capital city: Pozsony</a:t>
            </a:r>
          </a:p>
          <a:p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towns</a:t>
            </a:r>
            <a:r>
              <a:rPr lang="hu-HU" dirty="0"/>
              <a:t>: </a:t>
            </a:r>
            <a:r>
              <a:rPr lang="hu-HU" dirty="0" err="1"/>
              <a:t>Pressburg</a:t>
            </a:r>
            <a:r>
              <a:rPr lang="hu-HU" dirty="0"/>
              <a:t>, </a:t>
            </a:r>
            <a:r>
              <a:rPr lang="hu-HU" dirty="0" err="1"/>
              <a:t>Presporok</a:t>
            </a:r>
            <a:endParaRPr lang="hu-HU" dirty="0"/>
          </a:p>
          <a:p>
            <a:r>
              <a:rPr lang="hu-HU" dirty="0"/>
              <a:t>Famous people: Hviezdoslav, </a:t>
            </a:r>
            <a:r>
              <a:rPr lang="hu-HU" dirty="0" err="1"/>
              <a:t>Mikuláš</a:t>
            </a:r>
            <a:r>
              <a:rPr lang="hu-HU" dirty="0"/>
              <a:t> </a:t>
            </a:r>
            <a:r>
              <a:rPr lang="hu-HU" dirty="0" err="1"/>
              <a:t>Schneider-Trnavský</a:t>
            </a:r>
            <a:endParaRPr lang="hu-HU" dirty="0"/>
          </a:p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custome</a:t>
            </a:r>
            <a:r>
              <a:rPr lang="hu-HU" dirty="0"/>
              <a:t>: </a:t>
            </a:r>
            <a:r>
              <a:rPr lang="hu-HU" dirty="0" err="1"/>
              <a:t>bakonycsernei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0476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115" y="1889185"/>
            <a:ext cx="2959579" cy="39994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1778246"/>
            <a:ext cx="2597270" cy="39868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205" y="2245837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578089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371</Words>
  <Application>Microsoft Office PowerPoint</Application>
  <PresentationFormat>Egyéni</PresentationFormat>
  <Paragraphs>91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Szálak</vt:lpstr>
      <vt:lpstr>Culture in Austrio-Hungary Monarchy</vt:lpstr>
      <vt:lpstr>Usual things</vt:lpstr>
      <vt:lpstr>Nationals</vt:lpstr>
      <vt:lpstr>Polishes in Austrio-Hungary Monarchy po polsku w Monarchia Austro-Wegierska</vt:lpstr>
      <vt:lpstr>5. dia</vt:lpstr>
      <vt:lpstr>Czehs in Austrio-Hungary Monarchy Czehs v rakousko-uherské monarchii</vt:lpstr>
      <vt:lpstr>7. dia</vt:lpstr>
      <vt:lpstr>Slovakian in Austro-Hungary Monarchy Slovenský v rakúsko-uhorskej monarchii</vt:lpstr>
      <vt:lpstr>9. dia</vt:lpstr>
      <vt:lpstr>Romanian in Austro-Hungary Monarchy Română în monarhia Austro-Ungariei</vt:lpstr>
      <vt:lpstr>11. dia</vt:lpstr>
      <vt:lpstr>Croatian in Austrio-Hungary Monarchy Hrvatski u Austro-Ugarskoj Monarhiji </vt:lpstr>
      <vt:lpstr>13. dia</vt:lpstr>
      <vt:lpstr>Serbian in Austrio-Hungary Monarchy Српска у Аустро-Угарској монархији</vt:lpstr>
      <vt:lpstr>15. dia</vt:lpstr>
      <vt:lpstr>Italien in Austro-Hungary Monarchy Italia nella monarchia austro-ungarica</vt:lpstr>
      <vt:lpstr>17. dia</vt:lpstr>
      <vt:lpstr>Austrian in Austro-Hungary Monarchy Österreicher in Österreich-Ungarn Monarchie</vt:lpstr>
      <vt:lpstr>19. dia</vt:lpstr>
      <vt:lpstr>Hungarian in Austro-Hungary Monarchy magyarok az Osztrák-Magyar Monarchia idején</vt:lpstr>
      <vt:lpstr>21. dia</vt:lpstr>
      <vt:lpstr>Source-string</vt:lpstr>
      <vt:lpstr>Thanks for your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in Austro-Hungary</dc:title>
  <dc:creator>Ákos</dc:creator>
  <cp:lastModifiedBy>Zsolti</cp:lastModifiedBy>
  <cp:revision>32</cp:revision>
  <dcterms:created xsi:type="dcterms:W3CDTF">2018-03-04T15:15:51Z</dcterms:created>
  <dcterms:modified xsi:type="dcterms:W3CDTF">2018-06-04T17:27:34Z</dcterms:modified>
</cp:coreProperties>
</file>