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FDCC23-C841-4D0C-B5AB-8754C111100D}" type="slidenum">
              <a:t>‹#›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A00A173-B993-461A-94B3-6A2F1E2F6F3E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4CBD98-C60E-4BC9-9B8A-D5187B8F7D49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FB3264-94D5-4948-8398-CE3B93185A52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0BCAE8-C922-45C0-BC9F-6429FED7182B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677A72-A248-442C-BBEC-0D386B1B5822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2EC15A-0812-4128-8443-FA15A2C54255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AF165B-1A89-455A-99D0-BA31CA712487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A8914A-FDC0-46F4-9C92-10DEAD97D78A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FC9BDC-2783-4CD3-8C0C-3F29D959CAD9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3F6234-3283-431A-B64D-29C542DA7028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8C184-D803-46AE-BEA2-365A2364AC13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16CDF-E807-48FD-B0AD-620B3C7F3C61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D0E542-5722-4EF9-9A60-848C0FFB65D5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E3302E-ED12-48BB-8E4D-AC0CAFE0C8FA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90257-D290-4C21-81BD-7F40670DC189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AE98E-80CD-4454-882D-FAAE225ACAF4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1A99F1-35F9-47A1-A21D-060497755907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550CE-69B4-442D-A934-DF00B743C807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96AB2-8EB6-4BEA-BE74-78DA4FD22BB5}" type="slidenum">
              <a:t>‹#›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094C6-2DFA-4D81-BC80-8B289661AA0A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BF53A-4D26-44E2-AAAA-57708A939348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74B6B53-7A5C-4490-AA00-6799C50EF772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Immigration in France</a:t>
            </a:r>
            <a:br>
              <a:rPr lang="fr-FR"/>
            </a:br>
            <a:r>
              <a:rPr lang="fr-FR"/>
              <a:t>Einwanderung in Frankreich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18740" y="1917798"/>
            <a:ext cx="6793260" cy="530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 l="4985" t="10068" r="14962" b="20137"/>
          <a:stretch>
            <a:fillRect/>
          </a:stretch>
        </p:blipFill>
        <p:spPr>
          <a:xfrm>
            <a:off x="431999" y="1785603"/>
            <a:ext cx="6623995" cy="5630399"/>
          </a:xfrm>
        </p:spPr>
      </p:pic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4000"/>
              <a:t>Countries of origin : immigration in France in 2012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7237439" y="2376004"/>
            <a:ext cx="4138556" cy="518399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0000CC"/>
                </a:solidFill>
              </a:rPr>
              <a:t>Spain/Spanien</a:t>
            </a:r>
            <a:r>
              <a:rPr lang="fr-FR"/>
              <a:t> 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FF6600"/>
                </a:solidFill>
              </a:rPr>
              <a:t>Italy /Italien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FF00CC"/>
                </a:solidFill>
              </a:rPr>
              <a:t>Portugal 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Algeria/Algerien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FF0000"/>
                </a:solidFill>
              </a:rPr>
              <a:t>Morocco</a:t>
            </a:r>
            <a:r>
              <a:rPr lang="fr-FR"/>
              <a:t> 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669900"/>
                </a:solidFill>
              </a:rPr>
              <a:t>Tunisia/Tunesien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solidFill>
                  <a:srgbClr val="666666"/>
                </a:solidFill>
              </a:rPr>
              <a:t>Turkey/die Türkei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15995" y="6794997"/>
            <a:ext cx="1583996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Algeria : 14,3 %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11996" y="5058003"/>
            <a:ext cx="1583996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99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Spain : 7,3 %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0001" y="4895999"/>
            <a:ext cx="1223997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Italy : 10,4 %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7999" y="5183998"/>
            <a:ext cx="1439997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Portugal : 10,4 %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1998" y="6407996"/>
            <a:ext cx="1295997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Morocco : 11 %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40002" y="6191996"/>
            <a:ext cx="1367997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669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Tunisia : 4,4 %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3997" y="5372996"/>
            <a:ext cx="1151997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666666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Turkey : 3,8 %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8" y="-83265"/>
            <a:ext cx="9071643" cy="2031321"/>
          </a:xfrm>
        </p:spPr>
        <p:txBody>
          <a:bodyPr>
            <a:spAutoFit/>
          </a:bodyPr>
          <a:lstStyle/>
          <a:p>
            <a:pPr lvl="0"/>
            <a:r>
              <a:rPr lang="fr-FR"/>
              <a:t>French famous personalities</a:t>
            </a:r>
            <a:br>
              <a:rPr lang="fr-FR"/>
            </a:br>
            <a:r>
              <a:rPr lang="fr-FR"/>
              <a:t>Beitrag der Einwanderer in Frankreich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33483" y="1956633"/>
            <a:ext cx="2918993" cy="187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71998" y="2736003"/>
            <a:ext cx="2736003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096002" y="4464000"/>
            <a:ext cx="1961644" cy="232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918715" y="647998"/>
            <a:ext cx="10049758" cy="1176476"/>
          </a:xfrm>
        </p:spPr>
        <p:txBody>
          <a:bodyPr>
            <a:spAutoFit/>
          </a:bodyPr>
          <a:lstStyle/>
          <a:p>
            <a:pPr lvl="0"/>
            <a:r>
              <a:rPr lang="fr-FR"/>
              <a:t>Nicolas Sarkozy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6355" y="814675"/>
            <a:ext cx="2303638" cy="14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960437" y="1943996"/>
            <a:ext cx="4903561" cy="1948677"/>
          </a:xfrm>
        </p:spPr>
        <p:txBody>
          <a:bodyPr/>
          <a:lstStyle/>
          <a:p>
            <a:pPr lvl="0">
              <a:buSzPts val="8000"/>
              <a:buBlip>
                <a:blip/>
              </a:buBlip>
            </a:pPr>
            <a:r>
              <a:rPr lang="de-CH" sz="8000"/>
              <a:t>He </a:t>
            </a:r>
            <a:r>
              <a:rPr lang="en-ZA" sz="8000"/>
              <a:t>was</a:t>
            </a:r>
            <a:r>
              <a:rPr lang="fr-FR" sz="8000"/>
              <a:t> </a:t>
            </a:r>
            <a:r>
              <a:rPr lang="en-ZA" sz="8000"/>
              <a:t>born</a:t>
            </a:r>
            <a:r>
              <a:rPr lang="fr-FR" sz="8000"/>
              <a:t> in 1955.</a:t>
            </a:r>
          </a:p>
          <a:p>
            <a:pPr lvl="0">
              <a:buSzPts val="8000"/>
              <a:buBlip>
                <a:blip/>
              </a:buBlip>
            </a:pPr>
            <a:r>
              <a:rPr lang="fr-FR" sz="8000"/>
              <a:t>He was the President of     France from  2007 to 2012.</a:t>
            </a:r>
          </a:p>
          <a:p>
            <a:pPr lvl="0">
              <a:buSzPts val="8000"/>
              <a:buBlip>
                <a:blip/>
              </a:buBlip>
            </a:pPr>
            <a:r>
              <a:rPr lang="fr-FR" sz="8000"/>
              <a:t>He had a parent from Hungary.</a:t>
            </a:r>
          </a:p>
          <a:p>
            <a:pPr lvl="0"/>
            <a:endParaRPr lang="fr-FR" sz="1500"/>
          </a:p>
          <a:p>
            <a:pPr lvl="0"/>
            <a:endParaRPr lang="fr-FR" sz="15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151997" y="2736003"/>
            <a:ext cx="3024003" cy="447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02239" y="503998"/>
            <a:ext cx="10049758" cy="1177564"/>
          </a:xfrm>
        </p:spPr>
        <p:txBody>
          <a:bodyPr/>
          <a:lstStyle/>
          <a:p>
            <a:pPr lvl="0"/>
            <a:r>
              <a:rPr lang="fr-FR"/>
              <a:t>Jennifer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63998" y="575998"/>
            <a:ext cx="1483559" cy="19439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690798" y="1890357"/>
            <a:ext cx="5399998" cy="4032001"/>
          </a:xfrm>
        </p:spPr>
        <p:txBody>
          <a:bodyPr/>
          <a:lstStyle/>
          <a:p>
            <a:pPr lvl="0"/>
            <a:r>
              <a:rPr lang="fr-FR" sz="6000"/>
              <a:t>She was born in 1982 in Nice.</a:t>
            </a:r>
          </a:p>
          <a:p>
            <a:pPr lvl="0"/>
            <a:r>
              <a:rPr lang="fr-FR" sz="6000"/>
              <a:t>Her father is algerian and her mother is corsican</a:t>
            </a:r>
          </a:p>
          <a:p>
            <a:pPr lvl="0"/>
            <a:r>
              <a:rPr lang="fr-FR" sz="6000"/>
              <a:t>She is a singer.</a:t>
            </a:r>
          </a:p>
          <a:p>
            <a:pPr lvl="0"/>
            <a:r>
              <a:rPr lang="fr-FR" sz="6000"/>
              <a:t>She became famous thanks to a music show « Star academy »</a:t>
            </a:r>
          </a:p>
          <a:p>
            <a:pPr lvl="0"/>
            <a:endParaRPr lang="fr-FR" sz="4000"/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1999" y="3456002"/>
            <a:ext cx="4751999" cy="266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4355" y="301678"/>
            <a:ext cx="9071643" cy="1262155"/>
          </a:xfrm>
        </p:spPr>
        <p:txBody>
          <a:bodyPr>
            <a:spAutoFit/>
          </a:bodyPr>
          <a:lstStyle/>
          <a:p>
            <a:pPr lvl="0"/>
            <a:r>
              <a:rPr lang="fr-FR"/>
              <a:t>Nagui Fam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152323" y="1769400"/>
            <a:ext cx="4426555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He was born on the 14th of November 1961 in Alexandrie (Egypt).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He is a radio host, a television producer and a comedian 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He is very popular in France.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356" y="718197"/>
            <a:ext cx="2376004" cy="180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355" y="3312359"/>
            <a:ext cx="3816001" cy="30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Simone Veil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399998" y="2015995"/>
            <a:ext cx="4426555" cy="4384438"/>
          </a:xfrm>
        </p:spPr>
        <p:txBody>
          <a:bodyPr/>
          <a:lstStyle/>
          <a:p>
            <a:pPr lvl="0"/>
            <a:r>
              <a:rPr lang="fr-FR" sz="2600"/>
              <a:t>She was born on the 13th of july 1927 in Jacob family and she married  Antoine Veil.</a:t>
            </a:r>
          </a:p>
          <a:p>
            <a:pPr lvl="0"/>
            <a:r>
              <a:rPr lang="fr-FR" sz="2600"/>
              <a:t>She died on the 30 th june 2017.</a:t>
            </a:r>
          </a:p>
          <a:p>
            <a:pPr lvl="0"/>
            <a:r>
              <a:rPr lang="fr-FR" sz="2600"/>
              <a:t>Her father had Czech origins and they were jews.</a:t>
            </a:r>
          </a:p>
          <a:p>
            <a:pPr lvl="0"/>
            <a:r>
              <a:rPr lang="fr-FR" sz="2600"/>
              <a:t>During the second world war, Simone was deported in Auschwitz with her family.</a:t>
            </a:r>
          </a:p>
          <a:p>
            <a:pPr lvl="0"/>
            <a:r>
              <a:rPr lang="fr-FR" sz="2600"/>
              <a:t>She was the second woman minister in France in 1974. She worked for the woman rights.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9836" y="3990962"/>
            <a:ext cx="4556162" cy="256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74797" y="575998"/>
            <a:ext cx="2005196" cy="250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The couscous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581442" y="1769043"/>
            <a:ext cx="4426555" cy="4384438"/>
          </a:xfrm>
        </p:spPr>
        <p:txBody>
          <a:bodyPr/>
          <a:lstStyle/>
          <a:p>
            <a:pPr lvl="0"/>
            <a:r>
              <a:rPr lang="fr-FR"/>
              <a:t>Ingredients :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Olive oil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Couscous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Chicken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Chickpea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Tomatoes, carrots, courgettes.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8" y="1647355"/>
            <a:ext cx="4660203" cy="39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63998" y="6551996"/>
            <a:ext cx="8568001" cy="54611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It comes from Tunisia and Morocco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4355" y="301678"/>
            <a:ext cx="9071643" cy="1262155"/>
          </a:xfrm>
        </p:spPr>
        <p:txBody>
          <a:bodyPr>
            <a:spAutoFit/>
          </a:bodyPr>
          <a:lstStyle/>
          <a:p>
            <a:pPr lvl="0"/>
            <a:r>
              <a:rPr lang="fr-FR"/>
              <a:t>	Kebab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4355" y="1769400"/>
            <a:ext cx="4426555" cy="4384438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796" y="1531802"/>
            <a:ext cx="4876559" cy="4876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4896355" y="1583996"/>
            <a:ext cx="5360039" cy="5358960"/>
          </a:xfrm>
        </p:spPr>
        <p:txBody>
          <a:bodyPr/>
          <a:lstStyle/>
          <a:p>
            <a:pPr lvl="0"/>
            <a:r>
              <a:rPr lang="fr-FR"/>
              <a:t>Ingredients :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Bread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Lamb meat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Onion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Salad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Tomato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It comes from Turkey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194</Words>
  <Application>Microsoft Office PowerPoint</Application>
  <PresentationFormat>Diavetítés a képernyőre (4:3 oldalarány)</PresentationFormat>
  <Paragraphs>66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Standard</vt:lpstr>
      <vt:lpstr>Immigration in France Einwanderung in Frankreich</vt:lpstr>
      <vt:lpstr>Countries of origin : immigration in France in 2012</vt:lpstr>
      <vt:lpstr>French famous personalities Beitrag der Einwanderer in Frankreich  </vt:lpstr>
      <vt:lpstr>Nicolas Sarkozy</vt:lpstr>
      <vt:lpstr>Jennifer</vt:lpstr>
      <vt:lpstr>Nagui Fam</vt:lpstr>
      <vt:lpstr>Simone Veil</vt:lpstr>
      <vt:lpstr>The couscous</vt:lpstr>
      <vt:lpstr> Kebab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in France Einwanderung in Frankreich</dc:title>
  <dc:creator>Zsolti</dc:creator>
  <cp:lastModifiedBy>Zsolti</cp:lastModifiedBy>
  <cp:revision>22</cp:revision>
  <dcterms:created xsi:type="dcterms:W3CDTF">2018-03-29T13:07:17Z</dcterms:created>
  <dcterms:modified xsi:type="dcterms:W3CDTF">2018-06-04T17:23:21Z</dcterms:modified>
</cp:coreProperties>
</file>