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-2142" y="-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Borders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92398" y="3709356"/>
            <a:ext cx="6815669" cy="1320802"/>
          </a:xfrm>
        </p:spPr>
        <p:txBody>
          <a:bodyPr/>
          <a:lstStyle/>
          <a:p>
            <a:r>
              <a:rPr lang="hu-HU" b="1" dirty="0"/>
              <a:t>Berlin Wall</a:t>
            </a:r>
            <a:r>
              <a:rPr lang="hu-HU" dirty="0"/>
              <a:t> </a:t>
            </a:r>
            <a:r>
              <a:rPr lang="hu-HU" b="1" dirty="0"/>
              <a:t>, </a:t>
            </a:r>
            <a:r>
              <a:rPr lang="hu-HU" b="1" dirty="0" err="1"/>
              <a:t>Iron</a:t>
            </a:r>
            <a:r>
              <a:rPr lang="hu-HU" b="1" dirty="0"/>
              <a:t> </a:t>
            </a:r>
            <a:r>
              <a:rPr lang="hu-HU" b="1" dirty="0" err="1"/>
              <a:t>Curtain</a:t>
            </a:r>
            <a:r>
              <a:rPr lang="hu-HU" dirty="0"/>
              <a:t>, </a:t>
            </a:r>
            <a:r>
              <a:rPr lang="hu-HU" b="1" dirty="0"/>
              <a:t>Schengen </a:t>
            </a:r>
            <a:r>
              <a:rPr lang="hu-HU" b="1" dirty="0" err="1"/>
              <a:t>Area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397090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34" y="1128623"/>
            <a:ext cx="4607943" cy="46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372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43797" y="1750054"/>
            <a:ext cx="4535488" cy="3530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83" y="1851390"/>
            <a:ext cx="5119887" cy="33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25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Hungarian-Serbian</a:t>
            </a:r>
            <a:r>
              <a:rPr lang="hu-HU" dirty="0"/>
              <a:t> </a:t>
            </a:r>
            <a:r>
              <a:rPr lang="hu-HU" dirty="0" err="1"/>
              <a:t>Border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In 2015 </a:t>
            </a:r>
            <a:r>
              <a:rPr lang="hu-HU" dirty="0" err="1"/>
              <a:t>built</a:t>
            </a:r>
            <a:r>
              <a:rPr lang="hu-HU" dirty="0"/>
              <a:t> /</a:t>
            </a:r>
            <a:r>
              <a:rPr lang="hu-HU" dirty="0" err="1"/>
              <a:t>wurde</a:t>
            </a:r>
            <a:r>
              <a:rPr lang="hu-HU" dirty="0"/>
              <a:t> 2015 </a:t>
            </a:r>
            <a:r>
              <a:rPr lang="hu-HU" dirty="0" err="1"/>
              <a:t>gebaut</a:t>
            </a:r>
            <a:endParaRPr lang="hu-HU" dirty="0"/>
          </a:p>
          <a:p>
            <a:r>
              <a:rPr lang="hu-HU" dirty="0" err="1"/>
              <a:t>Purpose</a:t>
            </a:r>
            <a:r>
              <a:rPr lang="hu-HU" dirty="0"/>
              <a:t>/</a:t>
            </a:r>
            <a:r>
              <a:rPr lang="hu-HU" dirty="0" err="1"/>
              <a:t>Ziel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Stop the </a:t>
            </a:r>
            <a:r>
              <a:rPr lang="hu-HU" dirty="0" err="1"/>
              <a:t>migration</a:t>
            </a:r>
            <a:r>
              <a:rPr lang="hu-HU" dirty="0"/>
              <a:t>/</a:t>
            </a:r>
            <a:r>
              <a:rPr lang="hu-HU" dirty="0" err="1"/>
              <a:t>um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Migration</a:t>
            </a:r>
            <a:r>
              <a:rPr lang="hu-HU" dirty="0"/>
              <a:t> zu beenden</a:t>
            </a:r>
          </a:p>
          <a:p>
            <a:pPr lvl="1"/>
            <a:r>
              <a:rPr lang="hu-HU" dirty="0" err="1"/>
              <a:t>Protect</a:t>
            </a:r>
            <a:r>
              <a:rPr lang="hu-HU" dirty="0"/>
              <a:t> Hungary/</a:t>
            </a:r>
            <a:r>
              <a:rPr lang="hu-HU" dirty="0" err="1"/>
              <a:t>um</a:t>
            </a:r>
            <a:r>
              <a:rPr lang="hu-HU" dirty="0"/>
              <a:t> </a:t>
            </a:r>
            <a:r>
              <a:rPr lang="hu-HU" dirty="0" err="1"/>
              <a:t>Ungarn</a:t>
            </a:r>
            <a:r>
              <a:rPr lang="hu-HU" dirty="0"/>
              <a:t> zu </a:t>
            </a:r>
            <a:r>
              <a:rPr lang="hu-HU" dirty="0" err="1"/>
              <a:t>schützen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28" y="3160638"/>
            <a:ext cx="4477008" cy="29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652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852" y="1871932"/>
            <a:ext cx="5809668" cy="38670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42" y="2304466"/>
            <a:ext cx="4656657" cy="30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5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u-HU" sz="4000" dirty="0" err="1"/>
              <a:t>Thanks</a:t>
            </a:r>
            <a:r>
              <a:rPr lang="hu-HU" sz="4000" dirty="0"/>
              <a:t> </a:t>
            </a:r>
            <a:r>
              <a:rPr lang="hu-HU" sz="4000" dirty="0" err="1"/>
              <a:t>for</a:t>
            </a:r>
            <a:r>
              <a:rPr lang="hu-HU" sz="4000" dirty="0"/>
              <a:t> your </a:t>
            </a:r>
            <a:r>
              <a:rPr lang="hu-HU" sz="4000" dirty="0" err="1"/>
              <a:t>watching</a:t>
            </a:r>
            <a:r>
              <a:rPr lang="hu-HU" sz="4000" dirty="0"/>
              <a:t>/</a:t>
            </a:r>
            <a:r>
              <a:rPr lang="hu-HU" sz="4000" dirty="0" err="1"/>
              <a:t>Danke</a:t>
            </a:r>
            <a:r>
              <a:rPr lang="hu-HU" sz="4000" dirty="0"/>
              <a:t> </a:t>
            </a:r>
            <a:r>
              <a:rPr lang="hu-HU" sz="4000" dirty="0" err="1"/>
              <a:t>fürs</a:t>
            </a:r>
            <a:r>
              <a:rPr lang="hu-HU" sz="4000" dirty="0"/>
              <a:t> </a:t>
            </a:r>
            <a:r>
              <a:rPr lang="hu-HU" sz="4000" dirty="0" err="1"/>
              <a:t>Zuschauen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Prepared</a:t>
            </a:r>
            <a:r>
              <a:rPr lang="hu-HU" dirty="0"/>
              <a:t>: </a:t>
            </a:r>
            <a:r>
              <a:rPr lang="hu-H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Dalma Erdei                                   Ákos Epinger</a:t>
            </a:r>
          </a:p>
          <a:p>
            <a:pPr marL="457200" lvl="1" indent="0">
              <a:buNone/>
            </a:pPr>
            <a:r>
              <a:rPr lang="hu-H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	 Szimonetta Horváth                                   Gábor Hegedűs</a:t>
            </a:r>
          </a:p>
          <a:p>
            <a:pPr marL="457200" lvl="1" indent="0">
              <a:buNone/>
            </a:pPr>
            <a:r>
              <a:rPr lang="hu-H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Cintia </a:t>
            </a:r>
            <a:r>
              <a:rPr lang="hu-HU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Andrikó</a:t>
            </a:r>
            <a:r>
              <a:rPr lang="hu-H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  Krisztián Erdei</a:t>
            </a:r>
          </a:p>
          <a:p>
            <a:pPr marL="457200" lvl="1" indent="0">
              <a:buNone/>
            </a:pPr>
            <a:r>
              <a:rPr lang="hu-H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	 Viktória Szöllősi</a:t>
            </a:r>
          </a:p>
          <a:p>
            <a:pPr marL="457200" lvl="1" indent="0">
              <a:buNone/>
            </a:pPr>
            <a:r>
              <a:rPr lang="hu-H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Beatrix Kádár</a:t>
            </a:r>
          </a:p>
        </p:txBody>
      </p:sp>
    </p:spTree>
    <p:extLst>
      <p:ext uri="{BB962C8B-B14F-4D97-AF65-F5344CB8AC3E}">
        <p14:creationId xmlns:p14="http://schemas.microsoft.com/office/powerpoint/2010/main" xmlns="" val="403392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Types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83921" y="2587924"/>
            <a:ext cx="4772564" cy="3279317"/>
          </a:xfrm>
        </p:spPr>
        <p:txBody>
          <a:bodyPr>
            <a:normAutofit lnSpcReduction="10000"/>
          </a:bodyPr>
          <a:lstStyle/>
          <a:p>
            <a:r>
              <a:rPr lang="hu-HU" sz="2100" dirty="0" err="1"/>
              <a:t>Natural</a:t>
            </a:r>
            <a:r>
              <a:rPr lang="hu-HU" sz="2100" dirty="0"/>
              <a:t> </a:t>
            </a:r>
            <a:r>
              <a:rPr lang="hu-HU" sz="2100" dirty="0" err="1"/>
              <a:t>borders</a:t>
            </a:r>
            <a:r>
              <a:rPr lang="hu-HU" sz="2100" dirty="0"/>
              <a:t>: </a:t>
            </a:r>
            <a:r>
              <a:rPr lang="hu-HU" sz="2100" dirty="0" err="1"/>
              <a:t>rivers</a:t>
            </a:r>
            <a:r>
              <a:rPr lang="hu-HU" sz="2100" dirty="0"/>
              <a:t>, </a:t>
            </a:r>
            <a:r>
              <a:rPr lang="hu-HU" sz="2100" dirty="0" err="1"/>
              <a:t>tunnels</a:t>
            </a:r>
            <a:r>
              <a:rPr lang="hu-HU" sz="2100" dirty="0"/>
              <a:t>….</a:t>
            </a:r>
          </a:p>
          <a:p>
            <a:r>
              <a:rPr lang="hu-HU" sz="2100" dirty="0" err="1"/>
              <a:t>N</a:t>
            </a:r>
            <a:r>
              <a:rPr lang="hu-HU" sz="2000" dirty="0" err="1"/>
              <a:t>a</a:t>
            </a:r>
            <a:r>
              <a:rPr lang="hu-HU" sz="2100" dirty="0" err="1"/>
              <a:t>türliche</a:t>
            </a:r>
            <a:r>
              <a:rPr lang="hu-HU" sz="2100" dirty="0"/>
              <a:t> </a:t>
            </a:r>
            <a:r>
              <a:rPr lang="hu-HU" sz="2100" dirty="0" err="1"/>
              <a:t>Grenzen</a:t>
            </a:r>
            <a:r>
              <a:rPr lang="hu-HU" sz="2100" dirty="0"/>
              <a:t>: </a:t>
            </a:r>
            <a:r>
              <a:rPr lang="hu-HU" sz="2100" dirty="0" err="1"/>
              <a:t>Flüsse</a:t>
            </a:r>
            <a:r>
              <a:rPr lang="hu-HU" sz="2100" dirty="0"/>
              <a:t>, </a:t>
            </a:r>
            <a:r>
              <a:rPr lang="hu-HU" sz="2100" dirty="0" err="1"/>
              <a:t>Kan</a:t>
            </a:r>
            <a:r>
              <a:rPr lang="hu-HU" sz="2000" dirty="0" err="1"/>
              <a:t>äle</a:t>
            </a:r>
            <a:r>
              <a:rPr lang="hu-HU" sz="2000" dirty="0"/>
              <a:t>….</a:t>
            </a:r>
            <a:br>
              <a:rPr lang="hu-HU" sz="2000" dirty="0"/>
            </a:br>
            <a:endParaRPr lang="hu-HU" sz="2100" dirty="0"/>
          </a:p>
          <a:p>
            <a:endParaRPr lang="hu-HU" sz="2100" dirty="0"/>
          </a:p>
          <a:p>
            <a:r>
              <a:rPr lang="hu-HU" sz="2100" dirty="0"/>
              <a:t>Man-made </a:t>
            </a:r>
            <a:r>
              <a:rPr lang="hu-HU" sz="2100" dirty="0" err="1"/>
              <a:t>borders</a:t>
            </a:r>
            <a:r>
              <a:rPr lang="hu-HU" sz="2100" dirty="0"/>
              <a:t>: limes in </a:t>
            </a:r>
            <a:r>
              <a:rPr lang="hu-HU" sz="2100" dirty="0" err="1"/>
              <a:t>acient</a:t>
            </a:r>
            <a:r>
              <a:rPr lang="hu-HU" sz="2100" dirty="0"/>
              <a:t> Roma (</a:t>
            </a:r>
            <a:r>
              <a:rPr lang="hu-HU" sz="2000" i="1" dirty="0" err="1"/>
              <a:t>Hadrian’s</a:t>
            </a:r>
            <a:r>
              <a:rPr lang="hu-HU" sz="2000" i="1" dirty="0"/>
              <a:t> Wall ), </a:t>
            </a:r>
            <a:r>
              <a:rPr lang="hu-HU" sz="2000" dirty="0" err="1"/>
              <a:t>political</a:t>
            </a:r>
            <a:r>
              <a:rPr lang="hu-HU" sz="2000" dirty="0"/>
              <a:t> </a:t>
            </a:r>
            <a:r>
              <a:rPr lang="hu-HU" sz="2000" dirty="0" err="1"/>
              <a:t>borders</a:t>
            </a:r>
            <a:endParaRPr lang="hu-HU" sz="2000" dirty="0"/>
          </a:p>
          <a:p>
            <a:r>
              <a:rPr lang="hu-HU" sz="2000" dirty="0" err="1"/>
              <a:t>Künstliche</a:t>
            </a:r>
            <a:r>
              <a:rPr lang="hu-HU" sz="2000" dirty="0"/>
              <a:t> </a:t>
            </a:r>
            <a:r>
              <a:rPr lang="hu-HU" sz="2000" dirty="0" err="1"/>
              <a:t>Grenzen</a:t>
            </a:r>
            <a:r>
              <a:rPr lang="hu-HU" sz="2000" dirty="0"/>
              <a:t>: Limes(</a:t>
            </a:r>
            <a:r>
              <a:rPr lang="hu-HU" sz="2000" dirty="0" err="1"/>
              <a:t>Grenzwall</a:t>
            </a:r>
            <a:r>
              <a:rPr lang="hu-HU" sz="2000" dirty="0"/>
              <a:t>) in </a:t>
            </a:r>
            <a:r>
              <a:rPr lang="hu-HU" sz="2000" dirty="0" err="1"/>
              <a:t>der</a:t>
            </a:r>
            <a:r>
              <a:rPr lang="hu-HU" sz="2000" dirty="0"/>
              <a:t> </a:t>
            </a:r>
            <a:r>
              <a:rPr lang="hu-HU" sz="2000" dirty="0" err="1"/>
              <a:t>römischen</a:t>
            </a:r>
            <a:r>
              <a:rPr lang="hu-HU" sz="2000" dirty="0"/>
              <a:t> </a:t>
            </a:r>
            <a:r>
              <a:rPr lang="hu-HU" sz="2000" dirty="0" err="1"/>
              <a:t>Antike</a:t>
            </a:r>
            <a:r>
              <a:rPr lang="hu-HU" sz="2000" dirty="0"/>
              <a:t>, </a:t>
            </a:r>
            <a:r>
              <a:rPr lang="hu-HU" sz="2000" dirty="0" err="1"/>
              <a:t>politische</a:t>
            </a:r>
            <a:r>
              <a:rPr lang="hu-HU" sz="2000" dirty="0"/>
              <a:t> </a:t>
            </a:r>
            <a:r>
              <a:rPr lang="hu-HU" sz="2000" dirty="0" err="1"/>
              <a:t>Grenzen</a:t>
            </a:r>
            <a:r>
              <a:rPr lang="hu-HU" sz="2000" dirty="0"/>
              <a:t/>
            </a:r>
            <a:br>
              <a:rPr lang="hu-HU" sz="2000" dirty="0"/>
            </a:br>
            <a:endParaRPr lang="hu-HU" sz="21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43" y="3405951"/>
            <a:ext cx="2920077" cy="19355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420" y="4448712"/>
            <a:ext cx="2586160" cy="17907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420" y="2799425"/>
            <a:ext cx="2586160" cy="16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097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Berlin Wall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2" y="2634570"/>
            <a:ext cx="9601196" cy="3318936"/>
          </a:xfrm>
        </p:spPr>
        <p:txBody>
          <a:bodyPr>
            <a:normAutofit fontScale="85000" lnSpcReduction="20000"/>
          </a:bodyPr>
          <a:lstStyle/>
          <a:p>
            <a:r>
              <a:rPr lang="hu-HU" dirty="0" err="1"/>
              <a:t>Migration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1961 to 1989</a:t>
            </a:r>
          </a:p>
          <a:p>
            <a:pPr lvl="1"/>
            <a:r>
              <a:rPr lang="hu-HU" dirty="0"/>
              <a:t>1953 more </a:t>
            </a:r>
            <a:r>
              <a:rPr lang="hu-HU" dirty="0" err="1"/>
              <a:t>than</a:t>
            </a:r>
            <a:r>
              <a:rPr lang="hu-HU" dirty="0"/>
              <a:t> 300 000 people went to West </a:t>
            </a:r>
            <a:r>
              <a:rPr lang="hu-HU" dirty="0" err="1"/>
              <a:t>Germany</a:t>
            </a:r>
            <a:r>
              <a:rPr lang="hu-HU" dirty="0"/>
              <a:t>/ 1953 </a:t>
            </a:r>
            <a:r>
              <a:rPr lang="hu-HU" dirty="0" err="1"/>
              <a:t>über</a:t>
            </a:r>
            <a:r>
              <a:rPr lang="hu-HU" dirty="0"/>
              <a:t> 300 000 </a:t>
            </a:r>
            <a:r>
              <a:rPr lang="hu-HU" dirty="0" err="1"/>
              <a:t>Personen</a:t>
            </a:r>
            <a:r>
              <a:rPr lang="hu-HU" dirty="0"/>
              <a:t> sind </a:t>
            </a:r>
            <a:r>
              <a:rPr lang="hu-HU" dirty="0" err="1"/>
              <a:t>nach</a:t>
            </a:r>
            <a:r>
              <a:rPr lang="hu-HU" dirty="0"/>
              <a:t> West- </a:t>
            </a:r>
            <a:r>
              <a:rPr lang="hu-HU" dirty="0" err="1"/>
              <a:t>deutschland</a:t>
            </a:r>
            <a:r>
              <a:rPr lang="hu-HU" dirty="0"/>
              <a:t> </a:t>
            </a:r>
            <a:r>
              <a:rPr lang="hu-HU" dirty="0" err="1"/>
              <a:t>gegangen</a:t>
            </a:r>
            <a:endParaRPr lang="hu-HU" dirty="0"/>
          </a:p>
          <a:p>
            <a:pPr lvl="1"/>
            <a:r>
              <a:rPr lang="hu-HU" dirty="0"/>
              <a:t>GDR(DDR) </a:t>
            </a:r>
            <a:r>
              <a:rPr lang="hu-HU" dirty="0" err="1"/>
              <a:t>built</a:t>
            </a:r>
            <a:r>
              <a:rPr lang="hu-HU" dirty="0"/>
              <a:t> the </a:t>
            </a:r>
            <a:r>
              <a:rPr lang="hu-HU" dirty="0" err="1"/>
              <a:t>wall</a:t>
            </a:r>
            <a:r>
              <a:rPr lang="hu-HU" dirty="0"/>
              <a:t> in 1961/ hat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Mauer</a:t>
            </a:r>
            <a:r>
              <a:rPr lang="hu-HU" dirty="0"/>
              <a:t> 1961 </a:t>
            </a:r>
            <a:r>
              <a:rPr lang="hu-HU" dirty="0" err="1"/>
              <a:t>gebaut</a:t>
            </a:r>
            <a:endParaRPr lang="hu-HU" dirty="0"/>
          </a:p>
          <a:p>
            <a:pPr lvl="1"/>
            <a:r>
              <a:rPr lang="hu-HU" dirty="0"/>
              <a:t>Helmut Kohl </a:t>
            </a:r>
            <a:r>
              <a:rPr lang="hu-HU" dirty="0" err="1"/>
              <a:t>consultationed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merge</a:t>
            </a:r>
            <a:r>
              <a:rPr lang="hu-HU" dirty="0"/>
              <a:t> to </a:t>
            </a:r>
            <a:r>
              <a:rPr lang="hu-HU" dirty="0" err="1"/>
              <a:t>Germany</a:t>
            </a:r>
            <a:endParaRPr lang="hu-HU" dirty="0"/>
          </a:p>
          <a:p>
            <a:pPr lvl="1"/>
            <a:r>
              <a:rPr lang="hu-HU" dirty="0"/>
              <a:t>In 1989 people </a:t>
            </a:r>
            <a:r>
              <a:rPr lang="hu-HU" dirty="0" err="1"/>
              <a:t>destroyed</a:t>
            </a:r>
            <a:r>
              <a:rPr lang="hu-HU" dirty="0"/>
              <a:t> the </a:t>
            </a:r>
            <a:r>
              <a:rPr lang="hu-HU" dirty="0" err="1"/>
              <a:t>wall</a:t>
            </a:r>
            <a:r>
              <a:rPr lang="hu-HU" dirty="0"/>
              <a:t>/ 1989 </a:t>
            </a:r>
            <a:r>
              <a:rPr lang="hu-HU" dirty="0" err="1"/>
              <a:t>haben</a:t>
            </a:r>
            <a:r>
              <a:rPr lang="hu-HU" dirty="0"/>
              <a:t> </a:t>
            </a:r>
            <a:r>
              <a:rPr lang="hu-HU" dirty="0" err="1"/>
              <a:t>Menschen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Mauer</a:t>
            </a:r>
            <a:r>
              <a:rPr lang="hu-HU" dirty="0"/>
              <a:t> </a:t>
            </a:r>
            <a:r>
              <a:rPr lang="hu-HU" dirty="0" err="1"/>
              <a:t>zerstört</a:t>
            </a:r>
            <a:endParaRPr lang="hu-HU" dirty="0"/>
          </a:p>
          <a:p>
            <a:pPr lvl="1"/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r>
              <a:rPr lang="hu-HU" dirty="0"/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542" y="4408098"/>
            <a:ext cx="2998477" cy="1799086"/>
          </a:xfrm>
          <a:prstGeom prst="rect">
            <a:avLst/>
          </a:prstGeom>
        </p:spPr>
      </p:pic>
      <p:sp>
        <p:nvSpPr>
          <p:cNvPr id="6" name="AutoShape 2" descr="Képtalálat a következőre: „berlini fa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4595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395649" y="2742392"/>
            <a:ext cx="5175250" cy="34766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25" y="2640699"/>
            <a:ext cx="4625036" cy="357831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826" y="785004"/>
            <a:ext cx="4214683" cy="28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4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Sacrifices</a:t>
            </a:r>
            <a:r>
              <a:rPr lang="hu-HU" dirty="0"/>
              <a:t>/</a:t>
            </a:r>
            <a:r>
              <a:rPr lang="hu-HU" dirty="0" err="1"/>
              <a:t>Opfer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268 people </a:t>
            </a:r>
            <a:r>
              <a:rPr lang="hu-HU" sz="2000" dirty="0" err="1"/>
              <a:t>tryed</a:t>
            </a:r>
            <a:r>
              <a:rPr lang="hu-HU" sz="2000" dirty="0"/>
              <a:t> to </a:t>
            </a:r>
            <a:r>
              <a:rPr lang="hu-HU" sz="2000" dirty="0" err="1"/>
              <a:t>escape</a:t>
            </a:r>
            <a:r>
              <a:rPr lang="hu-HU" sz="2000" dirty="0"/>
              <a:t> </a:t>
            </a:r>
            <a:r>
              <a:rPr lang="hu-HU" sz="2000" dirty="0" err="1"/>
              <a:t>into</a:t>
            </a:r>
            <a:r>
              <a:rPr lang="hu-HU" sz="2000" dirty="0"/>
              <a:t> West </a:t>
            </a:r>
            <a:r>
              <a:rPr lang="hu-HU" sz="2000" dirty="0" err="1"/>
              <a:t>Germany</a:t>
            </a:r>
            <a:r>
              <a:rPr lang="hu-HU" sz="2000" dirty="0"/>
              <a:t>/ 268 </a:t>
            </a:r>
            <a:r>
              <a:rPr lang="hu-HU" sz="2000" dirty="0" err="1"/>
              <a:t>Personen</a:t>
            </a:r>
            <a:r>
              <a:rPr lang="hu-HU" sz="2000" dirty="0"/>
              <a:t> </a:t>
            </a:r>
            <a:r>
              <a:rPr lang="hu-HU" sz="2000" dirty="0" err="1"/>
              <a:t>versuchten</a:t>
            </a:r>
            <a:r>
              <a:rPr lang="hu-HU" sz="2000" dirty="0"/>
              <a:t> </a:t>
            </a:r>
            <a:r>
              <a:rPr lang="hu-HU" sz="2000" dirty="0" err="1"/>
              <a:t>nach</a:t>
            </a:r>
            <a:r>
              <a:rPr lang="hu-HU" sz="2000" dirty="0"/>
              <a:t> </a:t>
            </a:r>
            <a:r>
              <a:rPr lang="hu-HU" sz="2000" dirty="0" err="1"/>
              <a:t>Westdeutschland</a:t>
            </a:r>
            <a:r>
              <a:rPr lang="hu-HU" sz="2000" dirty="0"/>
              <a:t> zu </a:t>
            </a:r>
            <a:r>
              <a:rPr lang="hu-HU" sz="2000" dirty="0" err="1"/>
              <a:t>fliehen</a:t>
            </a:r>
            <a:endParaRPr lang="hu-HU" sz="2000" dirty="0"/>
          </a:p>
          <a:p>
            <a:pPr marL="0" indent="0">
              <a:buNone/>
            </a:pPr>
            <a:r>
              <a:rPr lang="hu-HU" sz="2000" dirty="0"/>
              <a:t>     125 </a:t>
            </a:r>
            <a:r>
              <a:rPr lang="hu-HU" sz="2000" dirty="0" err="1"/>
              <a:t>died</a:t>
            </a:r>
            <a:r>
              <a:rPr lang="hu-HU" sz="2000" dirty="0"/>
              <a:t>/ 125 sind </a:t>
            </a:r>
            <a:r>
              <a:rPr lang="hu-HU" sz="2000" dirty="0" err="1"/>
              <a:t>gestroben</a:t>
            </a:r>
            <a:r>
              <a:rPr lang="hu-HU" sz="2000" dirty="0"/>
              <a:t>             </a:t>
            </a:r>
            <a:r>
              <a:rPr lang="hu-HU" sz="2000" dirty="0" err="1"/>
              <a:t>Border</a:t>
            </a:r>
            <a:r>
              <a:rPr lang="hu-HU" sz="2000" dirty="0"/>
              <a:t> </a:t>
            </a:r>
            <a:r>
              <a:rPr lang="hu-HU" sz="2000" dirty="0" err="1"/>
              <a:t>guards</a:t>
            </a:r>
            <a:r>
              <a:rPr lang="hu-HU" sz="2000" dirty="0"/>
              <a:t> </a:t>
            </a:r>
            <a:r>
              <a:rPr lang="hu-HU" sz="2000" dirty="0" err="1"/>
              <a:t>killed</a:t>
            </a:r>
            <a:r>
              <a:rPr lang="hu-HU" sz="2000" dirty="0"/>
              <a:t> 62 people/ </a:t>
            </a:r>
            <a:r>
              <a:rPr lang="hu-HU" sz="2000" dirty="0" err="1"/>
              <a:t>Grenzsoldaten</a:t>
            </a:r>
            <a:r>
              <a:rPr lang="hu-HU" sz="2000" dirty="0"/>
              <a:t> </a:t>
            </a:r>
            <a:r>
              <a:rPr lang="hu-HU" sz="2000" dirty="0" err="1"/>
              <a:t>haben</a:t>
            </a:r>
            <a:r>
              <a:rPr lang="hu-HU" sz="2000" dirty="0"/>
              <a:t> 62 </a:t>
            </a:r>
            <a:r>
              <a:rPr lang="hu-HU" sz="2000" dirty="0" err="1"/>
              <a:t>Personen</a:t>
            </a:r>
            <a:r>
              <a:rPr lang="hu-HU" sz="2000" dirty="0"/>
              <a:t> </a:t>
            </a:r>
            <a:r>
              <a:rPr lang="hu-HU" sz="2000" dirty="0" err="1"/>
              <a:t>getötet</a:t>
            </a:r>
            <a:endParaRPr lang="hu-HU" sz="2000" dirty="0"/>
          </a:p>
          <a:p>
            <a:r>
              <a:rPr lang="hu-HU" sz="2000" dirty="0"/>
              <a:t>Peter </a:t>
            </a:r>
            <a:r>
              <a:rPr lang="hu-HU" sz="2000" dirty="0" err="1"/>
              <a:t>Fechter</a:t>
            </a:r>
            <a:r>
              <a:rPr lang="hu-HU" sz="2000" dirty="0"/>
              <a:t> 1962 </a:t>
            </a:r>
          </a:p>
          <a:p>
            <a:r>
              <a:rPr lang="hu-HU" sz="2000" dirty="0"/>
              <a:t>Chris </a:t>
            </a:r>
            <a:r>
              <a:rPr lang="hu-HU" sz="2000" dirty="0" err="1"/>
              <a:t>Gueffroy</a:t>
            </a:r>
            <a:r>
              <a:rPr lang="hu-HU" sz="2000" dirty="0"/>
              <a:t> 1989 last </a:t>
            </a:r>
            <a:r>
              <a:rPr lang="hu-HU" sz="2000" dirty="0" err="1"/>
              <a:t>sacrifice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guns</a:t>
            </a:r>
            <a:r>
              <a:rPr lang="hu-HU" sz="2000" dirty="0"/>
              <a:t>/ </a:t>
            </a:r>
            <a:r>
              <a:rPr lang="hu-HU" sz="2000" dirty="0" err="1"/>
              <a:t>letztes</a:t>
            </a:r>
            <a:r>
              <a:rPr lang="hu-HU" sz="2000" dirty="0"/>
              <a:t> </a:t>
            </a:r>
            <a:r>
              <a:rPr lang="hu-HU" sz="2000" dirty="0" err="1"/>
              <a:t>Opfer</a:t>
            </a:r>
            <a:r>
              <a:rPr lang="hu-HU" sz="2000" dirty="0"/>
              <a:t> </a:t>
            </a:r>
            <a:r>
              <a:rPr lang="hu-HU" sz="2000" dirty="0" err="1"/>
              <a:t>durch</a:t>
            </a:r>
            <a:r>
              <a:rPr lang="hu-HU" sz="2000" dirty="0"/>
              <a:t> </a:t>
            </a:r>
            <a:r>
              <a:rPr lang="hu-HU" sz="2000" dirty="0" err="1"/>
              <a:t>Waffen</a:t>
            </a:r>
            <a:endParaRPr lang="hu-HU" sz="2000" dirty="0"/>
          </a:p>
          <a:p>
            <a:r>
              <a:rPr lang="hu-HU" sz="2000" dirty="0"/>
              <a:t> </a:t>
            </a:r>
            <a:r>
              <a:rPr lang="hu-HU" sz="2000" dirty="0" err="1"/>
              <a:t>Winfried</a:t>
            </a:r>
            <a:r>
              <a:rPr lang="hu-HU" sz="2000" dirty="0"/>
              <a:t> </a:t>
            </a:r>
            <a:r>
              <a:rPr lang="hu-HU" sz="2000" dirty="0" err="1"/>
              <a:t>Freudenberg</a:t>
            </a:r>
            <a:r>
              <a:rPr lang="hu-HU" sz="2000" dirty="0"/>
              <a:t> 1989 last </a:t>
            </a:r>
            <a:r>
              <a:rPr lang="hu-HU" sz="2000" dirty="0" err="1"/>
              <a:t>sacrifice</a:t>
            </a:r>
            <a:r>
              <a:rPr lang="hu-HU" sz="2000" dirty="0"/>
              <a:t> </a:t>
            </a:r>
            <a:r>
              <a:rPr lang="hu-HU" sz="2000" dirty="0" err="1"/>
              <a:t>without</a:t>
            </a:r>
            <a:r>
              <a:rPr lang="hu-HU" sz="2000" dirty="0"/>
              <a:t> </a:t>
            </a:r>
            <a:r>
              <a:rPr lang="hu-HU" sz="2000" dirty="0" err="1"/>
              <a:t>guns</a:t>
            </a:r>
            <a:r>
              <a:rPr lang="hu-HU" sz="2000" dirty="0"/>
              <a:t>/ </a:t>
            </a:r>
            <a:r>
              <a:rPr lang="hu-HU" sz="2000" dirty="0" err="1"/>
              <a:t>letztes</a:t>
            </a:r>
            <a:r>
              <a:rPr lang="hu-HU" sz="2000" dirty="0"/>
              <a:t> </a:t>
            </a:r>
            <a:r>
              <a:rPr lang="hu-HU" sz="2000" dirty="0" err="1"/>
              <a:t>Opfer</a:t>
            </a:r>
            <a:r>
              <a:rPr lang="hu-HU" sz="2000" dirty="0"/>
              <a:t> </a:t>
            </a:r>
            <a:r>
              <a:rPr lang="hu-HU" sz="2000" dirty="0" err="1"/>
              <a:t>ohne</a:t>
            </a:r>
            <a:r>
              <a:rPr lang="hu-HU" sz="2000" dirty="0"/>
              <a:t> </a:t>
            </a:r>
            <a:r>
              <a:rPr lang="hu-HU" sz="2000" dirty="0" err="1"/>
              <a:t>Waffen</a:t>
            </a:r>
            <a:endParaRPr lang="hu-HU" sz="2000" dirty="0"/>
          </a:p>
        </p:txBody>
      </p:sp>
      <p:sp>
        <p:nvSpPr>
          <p:cNvPr id="4" name="Kanyar felfelé 3"/>
          <p:cNvSpPr/>
          <p:nvPr/>
        </p:nvSpPr>
        <p:spPr>
          <a:xfrm rot="5400000">
            <a:off x="1345720" y="3347049"/>
            <a:ext cx="293298" cy="25879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4632386" y="3536830"/>
            <a:ext cx="715991" cy="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1343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3" y="672766"/>
            <a:ext cx="3102146" cy="389060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623" y="2432649"/>
            <a:ext cx="4654632" cy="348300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803" y="741872"/>
            <a:ext cx="2820433" cy="39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4664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Iron</a:t>
            </a:r>
            <a:r>
              <a:rPr lang="hu-HU" dirty="0"/>
              <a:t> </a:t>
            </a:r>
            <a:r>
              <a:rPr lang="hu-HU" dirty="0" err="1"/>
              <a:t>Curtain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Europe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</a:t>
            </a:r>
            <a:r>
              <a:rPr lang="hu-HU" dirty="0" err="1"/>
              <a:t>separate</a:t>
            </a:r>
            <a:r>
              <a:rPr lang="hu-HU" dirty="0"/>
              <a:t> </a:t>
            </a:r>
            <a:r>
              <a:rPr lang="hu-HU" dirty="0" err="1"/>
              <a:t>areas</a:t>
            </a:r>
            <a:r>
              <a:rPr lang="hu-HU" dirty="0"/>
              <a:t> from the end World </a:t>
            </a:r>
            <a:r>
              <a:rPr lang="hu-HU" dirty="0" err="1"/>
              <a:t>War</a:t>
            </a:r>
            <a:r>
              <a:rPr lang="hu-HU" dirty="0"/>
              <a:t> II in 1945 </a:t>
            </a:r>
            <a:r>
              <a:rPr lang="hu-HU" dirty="0" err="1"/>
              <a:t>until</a:t>
            </a:r>
            <a:r>
              <a:rPr lang="hu-HU" dirty="0"/>
              <a:t> the end of the </a:t>
            </a:r>
            <a:r>
              <a:rPr lang="hu-HU" dirty="0" err="1"/>
              <a:t>Cold</a:t>
            </a:r>
            <a:r>
              <a:rPr lang="hu-HU" dirty="0"/>
              <a:t> </a:t>
            </a:r>
            <a:r>
              <a:rPr lang="hu-HU" dirty="0" err="1"/>
              <a:t>War</a:t>
            </a:r>
            <a:r>
              <a:rPr lang="hu-HU" dirty="0"/>
              <a:t> in 1991</a:t>
            </a:r>
          </a:p>
          <a:p>
            <a:r>
              <a:rPr lang="hu-HU" dirty="0" err="1"/>
              <a:t>Europa</a:t>
            </a:r>
            <a:r>
              <a:rPr lang="hu-HU" dirty="0"/>
              <a:t> </a:t>
            </a:r>
            <a:r>
              <a:rPr lang="hu-HU" dirty="0" err="1"/>
              <a:t>wurde</a:t>
            </a:r>
            <a:r>
              <a:rPr lang="hu-HU" dirty="0"/>
              <a:t> in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getrennte</a:t>
            </a:r>
            <a:r>
              <a:rPr lang="hu-HU" dirty="0"/>
              <a:t> </a:t>
            </a:r>
            <a:r>
              <a:rPr lang="hu-HU" dirty="0" err="1"/>
              <a:t>Gebiete</a:t>
            </a:r>
            <a:r>
              <a:rPr lang="hu-HU" dirty="0"/>
              <a:t> </a:t>
            </a:r>
            <a:r>
              <a:rPr lang="hu-HU" dirty="0" err="1"/>
              <a:t>geteilt</a:t>
            </a:r>
            <a:r>
              <a:rPr lang="hu-HU" dirty="0"/>
              <a:t>, </a:t>
            </a:r>
            <a:r>
              <a:rPr lang="hu-HU" dirty="0" err="1"/>
              <a:t>vom</a:t>
            </a:r>
            <a:r>
              <a:rPr lang="hu-HU" dirty="0"/>
              <a:t> </a:t>
            </a:r>
            <a:r>
              <a:rPr lang="hu-HU" dirty="0" err="1"/>
              <a:t>Ende</a:t>
            </a:r>
            <a:r>
              <a:rPr lang="hu-HU" dirty="0"/>
              <a:t> des </a:t>
            </a:r>
            <a:r>
              <a:rPr lang="hu-HU" dirty="0" err="1"/>
              <a:t>Zweiten</a:t>
            </a:r>
            <a:r>
              <a:rPr lang="hu-HU" dirty="0"/>
              <a:t> </a:t>
            </a:r>
            <a:r>
              <a:rPr lang="hu-HU" dirty="0" err="1"/>
              <a:t>Weltkriegs</a:t>
            </a:r>
            <a:r>
              <a:rPr lang="hu-HU" dirty="0"/>
              <a:t> 1945 </a:t>
            </a:r>
            <a:r>
              <a:rPr lang="hu-HU" dirty="0" err="1"/>
              <a:t>bis</a:t>
            </a:r>
            <a:r>
              <a:rPr lang="hu-HU" dirty="0"/>
              <a:t> </a:t>
            </a:r>
            <a:r>
              <a:rPr lang="hu-HU" dirty="0" err="1"/>
              <a:t>zum</a:t>
            </a:r>
            <a:r>
              <a:rPr lang="hu-HU" dirty="0"/>
              <a:t> </a:t>
            </a:r>
            <a:r>
              <a:rPr lang="hu-HU" dirty="0" err="1"/>
              <a:t>Ende</a:t>
            </a:r>
            <a:r>
              <a:rPr lang="hu-HU" dirty="0"/>
              <a:t> des </a:t>
            </a:r>
            <a:r>
              <a:rPr lang="hu-HU" dirty="0" err="1"/>
              <a:t>Kalten</a:t>
            </a:r>
            <a:r>
              <a:rPr lang="hu-HU" dirty="0"/>
              <a:t> </a:t>
            </a:r>
            <a:r>
              <a:rPr lang="hu-HU" dirty="0" err="1"/>
              <a:t>Krieges</a:t>
            </a:r>
            <a:r>
              <a:rPr lang="hu-HU" dirty="0"/>
              <a:t> 1991</a:t>
            </a:r>
            <a:r>
              <a:rPr lang="de-DE" dirty="0"/>
              <a:t/>
            </a:r>
            <a:br>
              <a:rPr lang="de-DE" dirty="0"/>
            </a:br>
            <a:endParaRPr lang="hu-HU" dirty="0"/>
          </a:p>
          <a:p>
            <a:r>
              <a:rPr lang="hu-HU" dirty="0" err="1"/>
              <a:t>Example</a:t>
            </a:r>
            <a:r>
              <a:rPr lang="hu-HU" dirty="0"/>
              <a:t>: </a:t>
            </a:r>
            <a:r>
              <a:rPr lang="hu-HU" dirty="0" err="1"/>
              <a:t>Austrian</a:t>
            </a:r>
            <a:r>
              <a:rPr lang="hu-HU" dirty="0"/>
              <a:t>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border</a:t>
            </a:r>
            <a:endParaRPr lang="hu-HU" dirty="0"/>
          </a:p>
          <a:p>
            <a:r>
              <a:rPr lang="hu-HU" dirty="0" err="1"/>
              <a:t>Beispiel</a:t>
            </a:r>
            <a:r>
              <a:rPr lang="hu-HU" dirty="0"/>
              <a:t>: </a:t>
            </a:r>
            <a:r>
              <a:rPr lang="hu-HU" dirty="0" err="1"/>
              <a:t>Österreichisch-ungarische</a:t>
            </a:r>
            <a:r>
              <a:rPr lang="hu-HU" dirty="0"/>
              <a:t> </a:t>
            </a:r>
            <a:r>
              <a:rPr lang="hu-HU" dirty="0" err="1"/>
              <a:t>Grenze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047" y="3812876"/>
            <a:ext cx="3858598" cy="23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269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64234" y="2663106"/>
            <a:ext cx="5218465" cy="34441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121" y="868812"/>
            <a:ext cx="5466992" cy="32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372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Schengen </a:t>
            </a:r>
            <a:r>
              <a:rPr lang="hu-HU" dirty="0" err="1"/>
              <a:t>area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The Schengen </a:t>
            </a:r>
            <a:r>
              <a:rPr lang="hu-HU" dirty="0" err="1"/>
              <a:t>Agreement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signed</a:t>
            </a:r>
            <a:r>
              <a:rPr lang="hu-HU" dirty="0"/>
              <a:t> in 1985</a:t>
            </a:r>
          </a:p>
          <a:p>
            <a:r>
              <a:rPr lang="hu-HU" dirty="0"/>
              <a:t>Schengen </a:t>
            </a:r>
            <a:r>
              <a:rPr lang="hu-HU" dirty="0" err="1"/>
              <a:t>Convention</a:t>
            </a:r>
            <a:r>
              <a:rPr lang="hu-HU" dirty="0"/>
              <a:t> in 1990</a:t>
            </a:r>
          </a:p>
          <a:p>
            <a:r>
              <a:rPr lang="hu-HU" dirty="0"/>
              <a:t>Amsterdam </a:t>
            </a:r>
            <a:r>
              <a:rPr lang="hu-HU" dirty="0" err="1"/>
              <a:t>Treaty</a:t>
            </a:r>
            <a:r>
              <a:rPr lang="hu-HU" dirty="0"/>
              <a:t> in 1997</a:t>
            </a:r>
          </a:p>
          <a:p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Schengener</a:t>
            </a:r>
            <a:r>
              <a:rPr lang="hu-HU" dirty="0"/>
              <a:t> </a:t>
            </a:r>
            <a:r>
              <a:rPr lang="hu-HU" dirty="0" err="1"/>
              <a:t>Abkommen</a:t>
            </a:r>
            <a:r>
              <a:rPr lang="hu-HU" dirty="0"/>
              <a:t> </a:t>
            </a:r>
            <a:r>
              <a:rPr lang="hu-HU" dirty="0" err="1"/>
              <a:t>wurde</a:t>
            </a:r>
            <a:r>
              <a:rPr lang="hu-HU" dirty="0"/>
              <a:t> 1985 </a:t>
            </a:r>
            <a:r>
              <a:rPr lang="hu-HU" dirty="0" err="1"/>
              <a:t>unterzeichnet</a:t>
            </a:r>
            <a:endParaRPr lang="hu-HU" dirty="0"/>
          </a:p>
          <a:p>
            <a:r>
              <a:rPr lang="hu-HU" dirty="0" err="1"/>
              <a:t>Schengen-Konvention</a:t>
            </a:r>
            <a:r>
              <a:rPr lang="hu-HU" dirty="0"/>
              <a:t> 1990</a:t>
            </a:r>
          </a:p>
          <a:p>
            <a:r>
              <a:rPr lang="hu-HU" dirty="0"/>
              <a:t>Vertrag von Amsterdam 1997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411" y="2799752"/>
            <a:ext cx="3347049" cy="33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87444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209</TotalTime>
  <Words>239</Words>
  <Application>Microsoft Office PowerPoint</Application>
  <PresentationFormat>Egyéni</PresentationFormat>
  <Paragraphs>49</Paragraphs>
  <Slides>14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Organikus</vt:lpstr>
      <vt:lpstr>Borders</vt:lpstr>
      <vt:lpstr>Types</vt:lpstr>
      <vt:lpstr>Berlin Wall</vt:lpstr>
      <vt:lpstr>4. dia</vt:lpstr>
      <vt:lpstr>Sacrifices/Opfer</vt:lpstr>
      <vt:lpstr>6. dia</vt:lpstr>
      <vt:lpstr>Iron Curtain</vt:lpstr>
      <vt:lpstr>8. dia</vt:lpstr>
      <vt:lpstr>Schengen area</vt:lpstr>
      <vt:lpstr>10. dia</vt:lpstr>
      <vt:lpstr>11. dia</vt:lpstr>
      <vt:lpstr>Hungarian-Serbian Border</vt:lpstr>
      <vt:lpstr>13. dia</vt:lpstr>
      <vt:lpstr>Thanks for your watching/Danke fürs Zuschauen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Borders</dc:title>
  <dc:creator>Ákos</dc:creator>
  <cp:lastModifiedBy>Zsolti</cp:lastModifiedBy>
  <cp:revision>38</cp:revision>
  <dcterms:created xsi:type="dcterms:W3CDTF">2017-11-14T18:28:12Z</dcterms:created>
  <dcterms:modified xsi:type="dcterms:W3CDTF">2018-01-15T14:41:15Z</dcterms:modified>
</cp:coreProperties>
</file>