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_rels/presentation.xml.rels" ContentType="application/vnd.openxmlformats-package.relationships+xml"/>
  <Override PartName="/ppt/slides/_rels/slide50.xml.rels" ContentType="application/vnd.openxmlformats-package.relationships+xml"/>
  <Override PartName="/ppt/slides/_rels/slide44.xml.rels" ContentType="application/vnd.openxmlformats-package.relationships+xml"/>
  <Override PartName="/ppt/slides/_rels/slide43.xml.rels" ContentType="application/vnd.openxmlformats-package.relationships+xml"/>
  <Override PartName="/ppt/slides/_rels/slide42.xml.rels" ContentType="application/vnd.openxmlformats-package.relationships+xml"/>
  <Override PartName="/ppt/slides/_rels/slide41.xml.rels" ContentType="application/vnd.openxmlformats-package.relationships+xml"/>
  <Override PartName="/ppt/slides/_rels/slide40.xml.rels" ContentType="application/vnd.openxmlformats-package.relationships+xml"/>
  <Override PartName="/ppt/slides/_rels/slide39.xml.rels" ContentType="application/vnd.openxmlformats-package.relationships+xml"/>
  <Override PartName="/ppt/slides/_rels/slide34.xml.rels" ContentType="application/vnd.openxmlformats-package.relationships+xml"/>
  <Override PartName="/ppt/slides/_rels/slide33.xml.rels" ContentType="application/vnd.openxmlformats-package.relationships+xml"/>
  <Override PartName="/ppt/slides/_rels/slide32.xml.rels" ContentType="application/vnd.openxmlformats-package.relationships+xml"/>
  <Override PartName="/ppt/slides/_rels/slide31.xml.rels" ContentType="application/vnd.openxmlformats-package.relationships+xml"/>
  <Override PartName="/ppt/slides/_rels/slide30.xml.rels" ContentType="application/vnd.openxmlformats-package.relationships+xml"/>
  <Override PartName="/ppt/slides/_rels/slide28.xml.rels" ContentType="application/vnd.openxmlformats-package.relationships+xml"/>
  <Override PartName="/ppt/slides/_rels/slide49.xml.rels" ContentType="application/vnd.openxmlformats-package.relationships+xml"/>
  <Override PartName="/ppt/slides/_rels/slide7.xml.rels" ContentType="application/vnd.openxmlformats-package.relationships+xml"/>
  <Override PartName="/ppt/slides/_rels/slide24.xml.rels" ContentType="application/vnd.openxmlformats-package.relationships+xml"/>
  <Override PartName="/ppt/slides/_rels/slide48.xml.rels" ContentType="application/vnd.openxmlformats-package.relationships+xml"/>
  <Override PartName="/ppt/slides/_rels/slide6.xml.rels" ContentType="application/vnd.openxmlformats-package.relationships+xml"/>
  <Override PartName="/ppt/slides/_rels/slide23.xml.rels" ContentType="application/vnd.openxmlformats-package.relationships+xml"/>
  <Override PartName="/ppt/slides/_rels/slide47.xml.rels" ContentType="application/vnd.openxmlformats-package.relationships+xml"/>
  <Override PartName="/ppt/slides/_rels/slide5.xml.rels" ContentType="application/vnd.openxmlformats-package.relationships+xml"/>
  <Override PartName="/ppt/slides/_rels/slide22.xml.rels" ContentType="application/vnd.openxmlformats-package.relationships+xml"/>
  <Override PartName="/ppt/slides/_rels/slide17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29.xml.rels" ContentType="application/vnd.openxmlformats-package.relationships+xml"/>
  <Override PartName="/ppt/slides/_rels/slide14.xml.rels" ContentType="application/vnd.openxmlformats-package.relationships+xml"/>
  <Override PartName="/ppt/slides/_rels/slide38.xml.rels" ContentType="application/vnd.openxmlformats-package.relationships+xml"/>
  <Override PartName="/ppt/slides/_rels/slide13.xml.rels" ContentType="application/vnd.openxmlformats-package.relationships+xml"/>
  <Override PartName="/ppt/slides/_rels/slide37.xml.rels" ContentType="application/vnd.openxmlformats-package.relationships+xml"/>
  <Override PartName="/ppt/slides/_rels/slide12.xml.rels" ContentType="application/vnd.openxmlformats-package.relationships+xml"/>
  <Override PartName="/ppt/slides/_rels/slide9.xml.rels" ContentType="application/vnd.openxmlformats-package.relationships+xml"/>
  <Override PartName="/ppt/slides/_rels/slide26.xml.rels" ContentType="application/vnd.openxmlformats-package.relationships+xml"/>
  <Override PartName="/ppt/slides/_rels/slide36.xml.rels" ContentType="application/vnd.openxmlformats-package.relationships+xml"/>
  <Override PartName="/ppt/slides/_rels/slide11.xml.rels" ContentType="application/vnd.openxmlformats-package.relationships+xml"/>
  <Override PartName="/ppt/slides/_rels/slide8.xml.rels" ContentType="application/vnd.openxmlformats-package.relationships+xml"/>
  <Override PartName="/ppt/slides/_rels/slide25.xml.rels" ContentType="application/vnd.openxmlformats-package.relationships+xml"/>
  <Override PartName="/ppt/slides/_rels/slide35.xml.rels" ContentType="application/vnd.openxmlformats-package.relationships+xml"/>
  <Override PartName="/ppt/slides/_rels/slide10.xml.rels" ContentType="application/vnd.openxmlformats-package.relationships+xml"/>
  <Override PartName="/ppt/slides/_rels/slide46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45.xml.rels" ContentType="application/vnd.openxmlformats-package.relationships+xml"/>
  <Override PartName="/ppt/slides/_rels/slide20.xml.rels" ContentType="application/vnd.openxmlformats-package.relationships+xml"/>
  <Override PartName="/ppt/slides/_rels/slide19.xml.rels" ContentType="application/vnd.openxmlformats-package.relationships+xml"/>
  <Override PartName="/ppt/slides/_rels/slide2.xml.rels" ContentType="application/vnd.openxmlformats-package.relationships+xml"/>
  <Override PartName="/ppt/slides/_rels/slide27.xml.rels" ContentType="application/vnd.openxmlformats-package.relationships+xml"/>
  <Override PartName="/ppt/slides/_rels/slide18.xml.rels" ContentType="application/vnd.openxmlformats-package.relationships+xml"/>
  <Override PartName="/ppt/slides/_rels/slide1.xml.rels" ContentType="application/vnd.openxmlformats-package.relationships+xml"/>
  <Override PartName="/ppt/slides/slide49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50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44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43.xml" ContentType="application/vnd.openxmlformats-officedocument.presentationml.slide+xml"/>
  <Override PartName="/ppt/slides/slide9.xml" ContentType="application/vnd.openxmlformats-officedocument.presentationml.slide+xml"/>
  <Override PartName="/ppt/slides/slide18.xml" ContentType="application/vnd.openxmlformats-officedocument.presentationml.slide+xml"/>
  <Override PartName="/ppt/slides/slide42.xml" ContentType="application/vnd.openxmlformats-officedocument.presentationml.slide+xml"/>
  <Override PartName="/ppt/slides/slide8.xml" ContentType="application/vnd.openxmlformats-officedocument.presentationml.slide+xml"/>
  <Override PartName="/ppt/slides/slide17.xml" ContentType="application/vnd.openxmlformats-officedocument.presentationml.slide+xml"/>
  <Override PartName="/ppt/slides/slide41.xml" ContentType="application/vnd.openxmlformats-officedocument.presentationml.slide+xml"/>
  <Override PartName="/ppt/slides/slide7.xml" ContentType="application/vnd.openxmlformats-officedocument.presentationml.slide+xml"/>
  <Override PartName="/ppt/slides/slide16.xml" ContentType="application/vnd.openxmlformats-officedocument.presentationml.slide+xml"/>
  <Override PartName="/ppt/slides/slide40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5.xml" ContentType="application/vnd.openxmlformats-officedocument.presentationml.slide+xml"/>
  <Override PartName="/ppt/slides/slide14.xml" ContentType="application/vnd.openxmlformats-officedocument.presentationml.slide+xml"/>
  <Override PartName="/ppt/slides/slide4.xml" ContentType="application/vnd.openxmlformats-officedocument.presentationml.slide+xml"/>
  <Override PartName="/ppt/slides/slide13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11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.xml" ContentType="application/vnd.openxmlformats-officedocument.presentationml.slideLayout+xml"/>
  <Override PartName="/ppt/media/image37.jpeg" ContentType="image/jpeg"/>
  <Override PartName="/ppt/media/image36.jpeg" ContentType="image/jpeg"/>
  <Override PartName="/ppt/media/image35.jpeg" ContentType="image/jpeg"/>
  <Override PartName="/ppt/media/image34.jpeg" ContentType="image/jpeg"/>
  <Override PartName="/ppt/media/image33.jpeg" ContentType="image/jpeg"/>
  <Override PartName="/ppt/media/image32.png" ContentType="image/png"/>
  <Override PartName="/ppt/media/image31.jpeg" ContentType="image/jpeg"/>
  <Override PartName="/ppt/media/image41.jpeg" ContentType="image/jpeg"/>
  <Override PartName="/ppt/media/image30.jpeg" ContentType="image/jpeg"/>
  <Override PartName="/ppt/media/image39.jpeg" ContentType="image/jpeg"/>
  <Override PartName="/ppt/media/image17.jpeg" ContentType="image/jpeg"/>
  <Override PartName="/ppt/media/image28.jpeg" ContentType="image/jpeg"/>
  <Override PartName="/ppt/media/image38.jpeg" ContentType="image/jpeg"/>
  <Override PartName="/ppt/media/image16.jpeg" ContentType="image/jpeg"/>
  <Override PartName="/ppt/media/image27.jpeg" ContentType="image/jpeg"/>
  <Override PartName="/ppt/media/image1.png" ContentType="image/png"/>
  <Override PartName="/ppt/media/image15.jpeg" ContentType="image/jpeg"/>
  <Override PartName="/ppt/media/image26.jpeg" ContentType="image/jpeg"/>
  <Override PartName="/ppt/media/image14.jpeg" ContentType="image/jpeg"/>
  <Override PartName="/ppt/media/image25.jpeg" ContentType="image/jpeg"/>
  <Override PartName="/ppt/media/image13.jpeg" ContentType="image/jpeg"/>
  <Override PartName="/ppt/media/image24.jpeg" ContentType="image/jpeg"/>
  <Override PartName="/ppt/media/image40.png" ContentType="image/png"/>
  <Override PartName="/ppt/media/image12.jpeg" ContentType="image/jpeg"/>
  <Override PartName="/ppt/media/image23.jpeg" ContentType="image/jpeg"/>
  <Override PartName="/ppt/media/image10.jpeg" ContentType="image/jpeg"/>
  <Override PartName="/ppt/media/image21.jpeg" ContentType="image/jpeg"/>
  <Override PartName="/ppt/media/image20.jpeg" ContentType="image/jpeg"/>
  <Override PartName="/ppt/media/image19.jpeg" ContentType="image/jpeg"/>
  <Override PartName="/ppt/media/image29.jpeg" ContentType="image/jpeg"/>
  <Override PartName="/ppt/media/image6.png" ContentType="image/png"/>
  <Override PartName="/ppt/media/image18.jpeg" ContentType="image/jpeg"/>
  <Override PartName="/ppt/media/image3.png" ContentType="image/png"/>
  <Override PartName="/ppt/media/image9.jpeg" ContentType="image/jpeg"/>
  <Override PartName="/ppt/media/image22.jpeg" ContentType="image/jpeg"/>
  <Override PartName="/ppt/media/image11.jpeg" ContentType="image/jpeg"/>
  <Override PartName="/ppt/media/image5.png" ContentType="image/png"/>
  <Override PartName="/ppt/media/image8.jpeg" ContentType="image/jpeg"/>
  <Override PartName="/ppt/media/image7.jpeg" ContentType="image/jpeg"/>
  <Override PartName="/ppt/media/image4.png" ContentType="image/png"/>
  <Override PartName="/ppt/media/image2.png" ContentType="image/png"/>
  <Override PartName="/ppt/theme/theme2.xml" ContentType="application/vnd.openxmlformats-officedocument.theme+xml"/>
  <Override PartName="/ppt/theme/theme1.xml" ContentType="application/vnd.openxmlformats-officedocument.theme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</Types>
</file>

<file path=_rels/.rels><?xml version="1.0" encoding="UTF-8"?>
<Relationships xmlns="http://schemas.openxmlformats.org/package/2006/relationships">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</p:sldIdLst>
  <p:sldSz cx="10080625" cy="7559675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png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rIns="0" tIns="0" bIns="0" anchor="b"/>
          <a:p>
            <a:endParaRPr/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360000" y="1980000"/>
            <a:ext cx="9180000" cy="2232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360000" y="4424400"/>
            <a:ext cx="9180000" cy="2232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rIns="0" tIns="0" bIns="0" anchor="b"/>
          <a:p>
            <a:endParaRPr/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360000" y="1980000"/>
            <a:ext cx="4479480" cy="2232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5063760" y="1980000"/>
            <a:ext cx="4479480" cy="2232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5063760" y="4424400"/>
            <a:ext cx="4479480" cy="2232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360000" y="4424400"/>
            <a:ext cx="4479480" cy="2232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rIns="0" tIns="0" bIns="0" anchor="b"/>
          <a:p>
            <a:endParaRPr/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360000" y="1980000"/>
            <a:ext cx="9180000" cy="4680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360000" y="1980000"/>
            <a:ext cx="9180000" cy="4680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38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2017080" y="1980000"/>
            <a:ext cx="5865480" cy="4680000"/>
          </a:xfrm>
          <a:prstGeom prst="rect">
            <a:avLst/>
          </a:prstGeom>
          <a:ln>
            <a:noFill/>
          </a:ln>
        </p:spPr>
      </p:pic>
      <p:pic>
        <p:nvPicPr>
          <p:cNvPr id="39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2017080" y="1980000"/>
            <a:ext cx="5865480" cy="46800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rIns="0" tIns="0" bIns="0" anchor="b"/>
          <a:p>
            <a:endParaRPr/>
          </a:p>
        </p:txBody>
      </p:sp>
      <p:sp>
        <p:nvSpPr>
          <p:cNvPr id="50" name="PlaceHolder 2"/>
          <p:cNvSpPr>
            <a:spLocks noGrp="1"/>
          </p:cNvSpPr>
          <p:nvPr>
            <p:ph type="subTitle"/>
          </p:nvPr>
        </p:nvSpPr>
        <p:spPr>
          <a:xfrm>
            <a:off x="360000" y="1980000"/>
            <a:ext cx="9180000" cy="4680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rIns="0" tIns="0" bIns="0" anchor="b"/>
          <a:p>
            <a:endParaRPr/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360000" y="1980000"/>
            <a:ext cx="9180000" cy="4680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rIns="0" tIns="0" bIns="0" anchor="b"/>
          <a:p>
            <a:endParaRPr/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360000" y="1980000"/>
            <a:ext cx="4479480" cy="4680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5063760" y="1980000"/>
            <a:ext cx="4479480" cy="4680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rIns="0" tIns="0" bIns="0" anchor="b"/>
          <a:p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subTitle"/>
          </p:nvPr>
        </p:nvSpPr>
        <p:spPr>
          <a:xfrm>
            <a:off x="360000" y="360000"/>
            <a:ext cx="9360000" cy="41731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rIns="0" tIns="0" bIns="0" anchor="b"/>
          <a:p>
            <a:endParaRPr/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360000" y="1980000"/>
            <a:ext cx="4479480" cy="2232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360000" y="4424400"/>
            <a:ext cx="4479480" cy="2232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5063760" y="1980000"/>
            <a:ext cx="4479480" cy="4680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rIns="0" tIns="0" bIns="0" anchor="b"/>
          <a:p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360000" y="1980000"/>
            <a:ext cx="9180000" cy="4680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rIns="0" tIns="0" bIns="0" anchor="b"/>
          <a:p>
            <a:endParaRPr/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360000" y="1980000"/>
            <a:ext cx="4479480" cy="4680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5063760" y="1980000"/>
            <a:ext cx="4479480" cy="2232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5063760" y="4424400"/>
            <a:ext cx="4479480" cy="2232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rIns="0" tIns="0" bIns="0" anchor="b"/>
          <a:p>
            <a:endParaRPr/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360000" y="1980000"/>
            <a:ext cx="4479480" cy="2232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5063760" y="1980000"/>
            <a:ext cx="4479480" cy="2232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360000" y="4424400"/>
            <a:ext cx="9180000" cy="2232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rIns="0" tIns="0" bIns="0" anchor="b"/>
          <a:p>
            <a:endParaRPr/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360000" y="1980000"/>
            <a:ext cx="9180000" cy="2232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360000" y="4424400"/>
            <a:ext cx="9180000" cy="2232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rIns="0" tIns="0" bIns="0" anchor="b"/>
          <a:p>
            <a:endParaRPr/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360000" y="1980000"/>
            <a:ext cx="4479480" cy="2232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5063760" y="1980000"/>
            <a:ext cx="4479480" cy="2232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5063760" y="4424400"/>
            <a:ext cx="4479480" cy="2232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7" name="PlaceHolder 5"/>
          <p:cNvSpPr>
            <a:spLocks noGrp="1"/>
          </p:cNvSpPr>
          <p:nvPr>
            <p:ph type="body"/>
          </p:nvPr>
        </p:nvSpPr>
        <p:spPr>
          <a:xfrm>
            <a:off x="360000" y="4424400"/>
            <a:ext cx="4479480" cy="2232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rIns="0" tIns="0" bIns="0" anchor="b"/>
          <a:p>
            <a:endParaRPr/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360000" y="1980000"/>
            <a:ext cx="9180000" cy="4680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360000" y="1980000"/>
            <a:ext cx="9180000" cy="4680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81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2017080" y="1980000"/>
            <a:ext cx="5865480" cy="4680000"/>
          </a:xfrm>
          <a:prstGeom prst="rect">
            <a:avLst/>
          </a:prstGeom>
          <a:ln>
            <a:noFill/>
          </a:ln>
        </p:spPr>
      </p:pic>
      <p:pic>
        <p:nvPicPr>
          <p:cNvPr id="82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2017080" y="1980000"/>
            <a:ext cx="5865480" cy="46800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rIns="0" tIns="0" bIns="0" anchor="b"/>
          <a:p>
            <a:endParaRPr/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360000" y="1980000"/>
            <a:ext cx="9180000" cy="4680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rIns="0" tIns="0" bIns="0" anchor="b"/>
          <a:p>
            <a:endParaRPr/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360000" y="1980000"/>
            <a:ext cx="4479480" cy="4680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5063760" y="1980000"/>
            <a:ext cx="4479480" cy="4680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rIns="0" tIns="0" bIns="0" anchor="b"/>
          <a:p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360000" y="360000"/>
            <a:ext cx="9360000" cy="41731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rIns="0" tIns="0" bIns="0" anchor="b"/>
          <a:p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360000" y="1980000"/>
            <a:ext cx="4479480" cy="2232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360000" y="4424400"/>
            <a:ext cx="4479480" cy="2232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063760" y="1980000"/>
            <a:ext cx="4479480" cy="4680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rIns="0" tIns="0" bIns="0" anchor="b"/>
          <a:p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360000" y="1980000"/>
            <a:ext cx="4479480" cy="4680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063760" y="1980000"/>
            <a:ext cx="4479480" cy="2232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63760" y="4424400"/>
            <a:ext cx="4479480" cy="2232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rIns="0" tIns="0" bIns="0" anchor="b"/>
          <a:p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360000" y="1980000"/>
            <a:ext cx="4479480" cy="2232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63760" y="1980000"/>
            <a:ext cx="4479480" cy="2232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360000" y="4424400"/>
            <a:ext cx="9180000" cy="2232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720" y="720"/>
            <a:ext cx="10079640" cy="7559640"/>
          </a:xfrm>
          <a:prstGeom prst="rect">
            <a:avLst/>
          </a:prstGeom>
          <a:ln>
            <a:noFill/>
          </a:ln>
        </p:spPr>
      </p:pic>
      <p:sp>
        <p:nvSpPr>
          <p:cNvPr id="1" name="PlaceHolder 1"/>
          <p:cNvSpPr>
            <a:spLocks noGrp="1"/>
          </p:cNvSpPr>
          <p:nvPr>
            <p:ph type="title"/>
          </p:nvPr>
        </p:nvSpPr>
        <p:spPr>
          <a:xfrm>
            <a:off x="504000" y="576000"/>
            <a:ext cx="7200000" cy="720000"/>
          </a:xfrm>
          <a:prstGeom prst="rect">
            <a:avLst/>
          </a:prstGeom>
        </p:spPr>
        <p:txBody>
          <a:bodyPr lIns="0" rIns="0" tIns="0" bIns="0" anchor="ctr"/>
          <a:p>
            <a:r>
              <a:rPr lang="pl-PL" sz="3600">
                <a:latin typeface="Arial"/>
              </a:rPr>
              <a:t>Kliknij, aby edytować format tekstu tytułu</a:t>
            </a:r>
            <a:endParaRPr/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504000" y="1800000"/>
            <a:ext cx="9072000" cy="438444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pl-PL" sz="2600">
                <a:latin typeface="Arial"/>
              </a:rPr>
              <a:t>Kliknij, aby edytować format tekstu konspektu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pl-PL" sz="2600">
                <a:latin typeface="Arial"/>
              </a:rPr>
              <a:t>Drugi poziom konspektu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pl-PL" sz="2600">
                <a:latin typeface="Arial"/>
              </a:rPr>
              <a:t>Trzeci poziom konspektu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pl-PL" sz="2600">
                <a:latin typeface="Arial"/>
              </a:rPr>
              <a:t>Czwarty poziom konspektu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pl-PL" sz="2600">
                <a:latin typeface="Arial"/>
              </a:rPr>
              <a:t>Piąty poziom konspektu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pl-PL" sz="2600">
                <a:latin typeface="Arial"/>
              </a:rPr>
              <a:t>Szósty poziom konspektu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pl-PL" sz="2600">
                <a:latin typeface="Arial"/>
              </a:rPr>
              <a:t>Siódmy poziom konspektu</a:t>
            </a:r>
            <a:endParaRPr/>
          </a:p>
        </p:txBody>
      </p:sp>
      <p:sp>
        <p:nvSpPr>
          <p:cNvPr id="3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lang="pl-PL" sz="1400">
                <a:latin typeface="Arial"/>
              </a:rPr>
              <a:t>&lt;data/godzina&gt;</a:t>
            </a:r>
            <a:endParaRPr/>
          </a:p>
        </p:txBody>
      </p:sp>
      <p:sp>
        <p:nvSpPr>
          <p:cNvPr id="4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pl-PL" sz="1400">
                <a:latin typeface="Arial"/>
              </a:rPr>
              <a:t>&lt;stopka&gt;</a:t>
            </a:r>
            <a:endParaRPr/>
          </a:p>
        </p:txBody>
      </p:sp>
      <p:sp>
        <p:nvSpPr>
          <p:cNvPr id="5" name="PlaceHolder 5"/>
          <p:cNvSpPr>
            <a:spLocks noGrp="1"/>
          </p:cNvSpPr>
          <p:nvPr>
            <p:ph type="sldNum"/>
          </p:nvPr>
        </p:nvSpPr>
        <p:spPr>
          <a:xfrm>
            <a:off x="7227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7A30A23D-07D3-41E1-8C90-65491C2D3527}" type="slidenum">
              <a:rPr lang="pl-PL" sz="1400">
                <a:latin typeface="Arial"/>
              </a:rPr>
              <a:t>&lt;numer&gt;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CustomShape 1"/>
          <p:cNvSpPr/>
          <p:nvPr/>
        </p:nvSpPr>
        <p:spPr>
          <a:xfrm>
            <a:off x="0" y="180000"/>
            <a:ext cx="9720000" cy="1260000"/>
          </a:xfrm>
          <a:prstGeom prst="rect">
            <a:avLst/>
          </a:prstGeom>
          <a:solidFill>
            <a:srgbClr val="e74c3c"/>
          </a:solidFill>
          <a:ln w="72000">
            <a:noFill/>
          </a:ln>
        </p:spPr>
      </p:sp>
      <p:sp>
        <p:nvSpPr>
          <p:cNvPr id="41" name="CustomShape 2"/>
          <p:cNvSpPr/>
          <p:nvPr/>
        </p:nvSpPr>
        <p:spPr>
          <a:xfrm>
            <a:off x="7560000" y="6840000"/>
            <a:ext cx="2520000" cy="540000"/>
          </a:xfrm>
          <a:prstGeom prst="rect">
            <a:avLst/>
          </a:prstGeom>
          <a:solidFill>
            <a:srgbClr val="e74c3c"/>
          </a:solidFill>
          <a:ln w="72000">
            <a:noFill/>
          </a:ln>
        </p:spPr>
      </p:sp>
      <p:sp>
        <p:nvSpPr>
          <p:cNvPr id="42" name="CustomShape 3"/>
          <p:cNvSpPr/>
          <p:nvPr/>
        </p:nvSpPr>
        <p:spPr>
          <a:xfrm>
            <a:off x="900000" y="6840000"/>
            <a:ext cx="6480000" cy="540000"/>
          </a:xfrm>
          <a:prstGeom prst="rect">
            <a:avLst/>
          </a:prstGeom>
          <a:solidFill>
            <a:srgbClr val="bdc3c7"/>
          </a:solidFill>
          <a:ln w="72000">
            <a:noFill/>
          </a:ln>
        </p:spPr>
      </p:sp>
      <p:sp>
        <p:nvSpPr>
          <p:cNvPr id="43" name="CustomShape 4"/>
          <p:cNvSpPr/>
          <p:nvPr/>
        </p:nvSpPr>
        <p:spPr>
          <a:xfrm>
            <a:off x="180000" y="6840000"/>
            <a:ext cx="540000" cy="540000"/>
          </a:xfrm>
          <a:prstGeom prst="rect">
            <a:avLst/>
          </a:prstGeom>
          <a:noFill/>
          <a:ln w="72000">
            <a:noFill/>
          </a:ln>
        </p:spPr>
      </p:sp>
      <p:sp>
        <p:nvSpPr>
          <p:cNvPr id="44" name="PlaceHolder 5"/>
          <p:cNvSpPr>
            <a:spLocks noGrp="1"/>
          </p:cNvSpPr>
          <p:nvPr>
            <p:ph type="title"/>
          </p:nvPr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rIns="0" tIns="0" bIns="0" anchor="b"/>
          <a:p>
            <a:r>
              <a:rPr b="1" lang="pl-PL" sz="3200">
                <a:latin typeface="Source Sans Pro Black"/>
              </a:rPr>
              <a:t>Kliknij, aby edytować format tekstu tytułu</a:t>
            </a:r>
            <a:endParaRPr/>
          </a:p>
        </p:txBody>
      </p:sp>
      <p:sp>
        <p:nvSpPr>
          <p:cNvPr id="45" name="PlaceHolder 6"/>
          <p:cNvSpPr>
            <a:spLocks noGrp="1"/>
          </p:cNvSpPr>
          <p:nvPr>
            <p:ph type="body"/>
          </p:nvPr>
        </p:nvSpPr>
        <p:spPr>
          <a:xfrm>
            <a:off x="360000" y="1980000"/>
            <a:ext cx="9180000" cy="468000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b="1" lang="pl-PL" sz="2600">
                <a:latin typeface="Source Sans Pro Semibold"/>
              </a:rPr>
              <a:t>Kliknij, aby edytować format tekstu konspektu</a:t>
            </a:r>
            <a:endParaRPr/>
          </a:p>
          <a:p>
            <a:pPr lvl="1">
              <a:buSzPct val="75000"/>
              <a:buFont typeface="StarSymbol"/>
              <a:buChar char=""/>
            </a:pPr>
            <a:r>
              <a:rPr lang="pl-PL" sz="2200">
                <a:latin typeface="Source Sans Pro Light"/>
              </a:rPr>
              <a:t>Drugi poziom konspektu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pl-PL">
                <a:latin typeface="Source Sans Pro Light"/>
              </a:rPr>
              <a:t>Trzeci poziom konspektu</a:t>
            </a:r>
            <a:endParaRPr/>
          </a:p>
          <a:p>
            <a:pPr lvl="3">
              <a:buSzPct val="75000"/>
              <a:buFont typeface="StarSymbol"/>
              <a:buChar char=""/>
            </a:pPr>
            <a:r>
              <a:rPr lang="pl-PL" sz="1600">
                <a:latin typeface="Source Sans Pro Light"/>
              </a:rPr>
              <a:t>Czwarty poziom konspektu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pl-PL" sz="1600">
                <a:latin typeface="Source Sans Pro Light"/>
              </a:rPr>
              <a:t>Piąty poziom konspektu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pl-PL" sz="1600">
                <a:latin typeface="Source Sans Pro Light"/>
              </a:rPr>
              <a:t>Szósty poziom konspektu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pl-PL" sz="1600">
                <a:latin typeface="Source Sans Pro Light"/>
              </a:rPr>
              <a:t>Siódmy poziom konspektu</a:t>
            </a:r>
            <a:endParaRPr/>
          </a:p>
        </p:txBody>
      </p:sp>
      <p:sp>
        <p:nvSpPr>
          <p:cNvPr id="46" name="PlaceHolder 7"/>
          <p:cNvSpPr>
            <a:spLocks noGrp="1"/>
          </p:cNvSpPr>
          <p:nvPr>
            <p:ph type="dt"/>
          </p:nvPr>
        </p:nvSpPr>
        <p:spPr>
          <a:xfrm>
            <a:off x="7560000" y="6840000"/>
            <a:ext cx="2340000" cy="521640"/>
          </a:xfrm>
          <a:prstGeom prst="rect">
            <a:avLst/>
          </a:prstGeom>
        </p:spPr>
        <p:txBody>
          <a:bodyPr lIns="0" rIns="0" tIns="0" bIns="0" anchor="ctr"/>
          <a:p>
            <a:pPr algn="r"/>
            <a:r>
              <a:rPr b="1" lang="pl-PL">
                <a:latin typeface="Source Sans Pro Black"/>
              </a:rPr>
              <a:t>&lt;data/godzina&gt;</a:t>
            </a:r>
            <a:endParaRPr/>
          </a:p>
        </p:txBody>
      </p:sp>
      <p:sp>
        <p:nvSpPr>
          <p:cNvPr id="47" name="PlaceHolder 8"/>
          <p:cNvSpPr>
            <a:spLocks noGrp="1"/>
          </p:cNvSpPr>
          <p:nvPr>
            <p:ph type="ftr"/>
          </p:nvPr>
        </p:nvSpPr>
        <p:spPr>
          <a:xfrm>
            <a:off x="1080000" y="6840000"/>
            <a:ext cx="3240000" cy="540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1" lang="pl-PL">
                <a:latin typeface="Source Sans Pro Black"/>
              </a:rPr>
              <a:t>&lt;stopka&gt;</a:t>
            </a:r>
            <a:endParaRPr/>
          </a:p>
        </p:txBody>
      </p:sp>
      <p:sp>
        <p:nvSpPr>
          <p:cNvPr id="48" name="PlaceHolder 9"/>
          <p:cNvSpPr>
            <a:spLocks noGrp="1"/>
          </p:cNvSpPr>
          <p:nvPr>
            <p:ph type="sldNum"/>
          </p:nvPr>
        </p:nvSpPr>
        <p:spPr>
          <a:xfrm>
            <a:off x="180000" y="6840000"/>
            <a:ext cx="540000" cy="540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fld id="{DFD4583D-9BF3-43C9-B9AE-10CA9F9260FB}" type="slidenum">
              <a:rPr b="1" lang="pl-PL">
                <a:latin typeface="Source Sans Pro Black"/>
              </a:rPr>
              <a:t>&lt;numer&gt;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1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1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1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1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1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15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15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1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15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15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15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1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slideLayout" Target="../slideLayouts/slideLayout15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15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slideLayout" Target="../slideLayouts/slideLayout1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13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slideLayout" Target="../slideLayouts/slideLayout15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slideLayout" Target="../slideLayouts/slideLayout15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slideLayout" Target="../slideLayouts/slideLayout15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slideLayout" Target="../slideLayouts/slideLayout15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slideLayout" Target="../slideLayouts/slideLayout15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slideLayout" Target="../slideLayouts/slideLayout15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slideLayout" Target="../slideLayouts/slideLayout15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slideLayout" Target="../slideLayouts/slideLayout1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13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Shape 1"/>
          <p:cNvSpPr txBox="1"/>
          <p:nvPr/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rIns="0" tIns="0" bIns="0" anchor="b"/>
          <a:p>
            <a:endParaRPr/>
          </a:p>
        </p:txBody>
      </p:sp>
      <p:sp>
        <p:nvSpPr>
          <p:cNvPr id="84" name="TextShape 2"/>
          <p:cNvSpPr txBox="1"/>
          <p:nvPr/>
        </p:nvSpPr>
        <p:spPr>
          <a:xfrm>
            <a:off x="360000" y="1980000"/>
            <a:ext cx="9180000" cy="4680000"/>
          </a:xfrm>
          <a:prstGeom prst="rect">
            <a:avLst/>
          </a:prstGeom>
        </p:spPr>
        <p:txBody>
          <a:bodyPr lIns="0" rIns="0" tIns="0" bIns="0"/>
          <a:p>
            <a:r>
              <a:rPr lang="pl-PL" sz="4800">
                <a:latin typeface="Arial Black"/>
              </a:rPr>
              <a:t>Polish Calendar 2019</a:t>
            </a:r>
            <a:endParaRPr/>
          </a:p>
        </p:txBody>
      </p:sp>
    </p:spTree>
  </p:cSld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extShape 1"/>
          <p:cNvSpPr txBox="1"/>
          <p:nvPr/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rIns="0" tIns="0" bIns="0" anchor="b"/>
          <a:p>
            <a:r>
              <a:rPr b="1" lang="pl-PL" sz="3200">
                <a:latin typeface="Source Sans Pro Black"/>
              </a:rPr>
              <a:t>20th of March</a:t>
            </a:r>
            <a:endParaRPr/>
          </a:p>
        </p:txBody>
      </p:sp>
      <p:sp>
        <p:nvSpPr>
          <p:cNvPr id="96" name="TextShape 2"/>
          <p:cNvSpPr txBox="1"/>
          <p:nvPr/>
        </p:nvSpPr>
        <p:spPr>
          <a:xfrm>
            <a:off x="360000" y="1980000"/>
            <a:ext cx="9180000" cy="4680000"/>
          </a:xfrm>
          <a:prstGeom prst="rect">
            <a:avLst/>
          </a:prstGeom>
        </p:spPr>
        <p:txBody>
          <a:bodyPr lIns="0" rIns="0" tIns="0" bIns="0"/>
          <a:p>
            <a:pPr algn="ctr">
              <a:buSzPct val="45000"/>
              <a:buFont typeface="StarSymbol"/>
              <a:buChar char=""/>
            </a:pPr>
            <a:endParaRPr/>
          </a:p>
          <a:p>
            <a:pPr algn="ctr">
              <a:buSzPct val="45000"/>
              <a:buFont typeface="StarSymbol"/>
              <a:buChar char=""/>
            </a:pPr>
            <a:endParaRPr/>
          </a:p>
          <a:p>
            <a:pPr algn="ctr">
              <a:buSzPct val="45000"/>
              <a:buFont typeface="StarSymbol"/>
              <a:buChar char=""/>
            </a:pPr>
            <a:r>
              <a:rPr b="1" lang="pl-PL" sz="3600">
                <a:latin typeface="Arial"/>
              </a:rPr>
              <a:t>First day of spring</a:t>
            </a:r>
            <a:endParaRPr/>
          </a:p>
        </p:txBody>
      </p:sp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800000" y="1704240"/>
            <a:ext cx="6457680" cy="4847760"/>
          </a:xfrm>
          <a:prstGeom prst="rect">
            <a:avLst/>
          </a:prstGeom>
          <a:ln>
            <a:noFill/>
          </a:ln>
        </p:spPr>
      </p:pic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135440" y="1612800"/>
            <a:ext cx="7648560" cy="5083200"/>
          </a:xfrm>
          <a:prstGeom prst="rect">
            <a:avLst/>
          </a:prstGeom>
          <a:ln>
            <a:noFill/>
          </a:ln>
        </p:spPr>
      </p:pic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553400" y="1702080"/>
            <a:ext cx="6654600" cy="4921920"/>
          </a:xfrm>
          <a:prstGeom prst="rect">
            <a:avLst/>
          </a:prstGeom>
          <a:ln>
            <a:noFill/>
          </a:ln>
        </p:spPr>
      </p:pic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Shape 1"/>
          <p:cNvSpPr txBox="1"/>
          <p:nvPr/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rIns="0" tIns="0" bIns="0" anchor="b"/>
          <a:p>
            <a:r>
              <a:rPr b="1" lang="pl-PL" sz="3200">
                <a:latin typeface="Source Sans Pro Black"/>
              </a:rPr>
              <a:t>14th of April</a:t>
            </a:r>
            <a:endParaRPr/>
          </a:p>
        </p:txBody>
      </p:sp>
      <p:sp>
        <p:nvSpPr>
          <p:cNvPr id="101" name="TextShape 2"/>
          <p:cNvSpPr txBox="1"/>
          <p:nvPr/>
        </p:nvSpPr>
        <p:spPr>
          <a:xfrm>
            <a:off x="360000" y="1980000"/>
            <a:ext cx="9180000" cy="4680000"/>
          </a:xfrm>
          <a:prstGeom prst="rect">
            <a:avLst/>
          </a:prstGeom>
        </p:spPr>
        <p:txBody>
          <a:bodyPr lIns="0" rIns="0" tIns="0" bIns="0"/>
          <a:p>
            <a:pPr algn="ctr">
              <a:buSzPct val="45000"/>
              <a:buFont typeface="StarSymbol"/>
              <a:buChar char=""/>
            </a:pPr>
            <a:endParaRPr/>
          </a:p>
          <a:p>
            <a:pPr algn="ctr">
              <a:buSzPct val="45000"/>
              <a:buFont typeface="StarSymbol"/>
              <a:buChar char=""/>
            </a:pPr>
            <a:endParaRPr/>
          </a:p>
          <a:p>
            <a:pPr algn="ctr">
              <a:buSzPct val="45000"/>
              <a:buFont typeface="StarSymbol"/>
              <a:buChar char=""/>
            </a:pPr>
            <a:r>
              <a:rPr b="1" lang="pl-PL" sz="3600">
                <a:latin typeface="Arial"/>
              </a:rPr>
              <a:t>Palm Sunday</a:t>
            </a:r>
            <a:endParaRPr/>
          </a:p>
        </p:txBody>
      </p:sp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720000" y="1224000"/>
            <a:ext cx="8572320" cy="5714640"/>
          </a:xfrm>
          <a:prstGeom prst="rect">
            <a:avLst/>
          </a:prstGeom>
          <a:ln>
            <a:noFill/>
          </a:ln>
        </p:spPr>
      </p:pic>
    </p:spTree>
  </p:cSld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562320" y="1656000"/>
            <a:ext cx="8818560" cy="4968000"/>
          </a:xfrm>
          <a:prstGeom prst="rect">
            <a:avLst/>
          </a:prstGeom>
          <a:ln>
            <a:noFill/>
          </a:ln>
        </p:spPr>
      </p:pic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740160" y="635040"/>
            <a:ext cx="8658000" cy="6492960"/>
          </a:xfrm>
          <a:prstGeom prst="rect">
            <a:avLst/>
          </a:prstGeom>
          <a:ln>
            <a:noFill/>
          </a:ln>
        </p:spPr>
      </p:pic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extShape 1"/>
          <p:cNvSpPr txBox="1"/>
          <p:nvPr/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rIns="0" tIns="0" bIns="0" anchor="b"/>
          <a:p>
            <a:r>
              <a:rPr b="1" lang="pl-PL" sz="3200">
                <a:latin typeface="Source Sans Pro Black"/>
              </a:rPr>
              <a:t>3rd of May</a:t>
            </a:r>
            <a:endParaRPr/>
          </a:p>
        </p:txBody>
      </p:sp>
      <p:sp>
        <p:nvSpPr>
          <p:cNvPr id="106" name="TextShape 2"/>
          <p:cNvSpPr txBox="1"/>
          <p:nvPr/>
        </p:nvSpPr>
        <p:spPr>
          <a:xfrm>
            <a:off x="360000" y="1980000"/>
            <a:ext cx="9180000" cy="4680000"/>
          </a:xfrm>
          <a:prstGeom prst="rect">
            <a:avLst/>
          </a:prstGeom>
        </p:spPr>
        <p:txBody>
          <a:bodyPr lIns="0" rIns="0" tIns="0" bIns="0"/>
          <a:p>
            <a:pPr algn="ctr">
              <a:buSzPct val="45000"/>
              <a:buFont typeface="StarSymbol"/>
              <a:buChar char=""/>
            </a:pPr>
            <a:endParaRPr/>
          </a:p>
          <a:p>
            <a:pPr algn="ctr">
              <a:buSzPct val="45000"/>
              <a:buFont typeface="StarSymbol"/>
              <a:buChar char=""/>
            </a:pPr>
            <a:endParaRPr/>
          </a:p>
          <a:p>
            <a:pPr algn="ctr">
              <a:buSzPct val="45000"/>
              <a:buFont typeface="StarSymbol"/>
              <a:buChar char=""/>
            </a:pPr>
            <a:r>
              <a:rPr b="1" lang="pl-PL" sz="3600">
                <a:latin typeface="Arial"/>
              </a:rPr>
              <a:t>May 3rd Constitution Day</a:t>
            </a:r>
            <a:endParaRPr/>
          </a:p>
        </p:txBody>
      </p:sp>
    </p:spTree>
  </p:cSld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864000" y="1434240"/>
            <a:ext cx="8381520" cy="5333760"/>
          </a:xfrm>
          <a:prstGeom prst="rect">
            <a:avLst/>
          </a:prstGeom>
          <a:ln>
            <a:noFill/>
          </a:ln>
        </p:spPr>
      </p:pic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Shape 1"/>
          <p:cNvSpPr txBox="1"/>
          <p:nvPr/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rIns="0" tIns="0" bIns="0" anchor="b"/>
          <a:p>
            <a:r>
              <a:rPr b="1" lang="pl-PL" sz="3200">
                <a:latin typeface="Source Sans Pro Black"/>
              </a:rPr>
              <a:t>The second Sunday in January</a:t>
            </a:r>
            <a:endParaRPr/>
          </a:p>
        </p:txBody>
      </p:sp>
      <p:sp>
        <p:nvSpPr>
          <p:cNvPr id="86" name="TextShape 2"/>
          <p:cNvSpPr txBox="1"/>
          <p:nvPr/>
        </p:nvSpPr>
        <p:spPr>
          <a:xfrm>
            <a:off x="360000" y="1980000"/>
            <a:ext cx="9180000" cy="4680000"/>
          </a:xfrm>
          <a:prstGeom prst="rect">
            <a:avLst/>
          </a:prstGeom>
        </p:spPr>
        <p:txBody>
          <a:bodyPr lIns="0" rIns="0" tIns="0" bIns="0"/>
          <a:p>
            <a:pPr algn="ctr">
              <a:buSzPct val="45000"/>
              <a:buFont typeface="StarSymbol"/>
              <a:buChar char=""/>
            </a:pPr>
            <a:endParaRPr/>
          </a:p>
          <a:p>
            <a:pPr algn="ctr">
              <a:buSzPct val="45000"/>
              <a:buFont typeface="StarSymbol"/>
              <a:buChar char=""/>
            </a:pPr>
            <a:endParaRPr/>
          </a:p>
          <a:p>
            <a:pPr algn="ctr">
              <a:buSzPct val="45000"/>
              <a:buFont typeface="StarSymbol"/>
              <a:buChar char=""/>
            </a:pPr>
            <a:r>
              <a:rPr b="1" lang="pl-PL" sz="3600">
                <a:latin typeface="Arial"/>
              </a:rPr>
              <a:t>The Great Orchestra of Christmas Charity Foundation</a:t>
            </a:r>
            <a:endParaRPr/>
          </a:p>
        </p:txBody>
      </p:sp>
    </p:spTree>
  </p:cSld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extShape 1"/>
          <p:cNvSpPr txBox="1"/>
          <p:nvPr/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rIns="0" tIns="0" bIns="0" anchor="b"/>
          <a:p>
            <a:endParaRPr/>
          </a:p>
        </p:txBody>
      </p:sp>
      <p:sp>
        <p:nvSpPr>
          <p:cNvPr id="109" name="TextShape 2"/>
          <p:cNvSpPr txBox="1"/>
          <p:nvPr/>
        </p:nvSpPr>
        <p:spPr>
          <a:xfrm>
            <a:off x="360000" y="1980000"/>
            <a:ext cx="9180000" cy="4680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10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584000" y="1656000"/>
            <a:ext cx="6813720" cy="4969080"/>
          </a:xfrm>
          <a:prstGeom prst="rect">
            <a:avLst/>
          </a:prstGeom>
          <a:ln>
            <a:noFill/>
          </a:ln>
        </p:spPr>
      </p:pic>
    </p:spTree>
  </p:cSld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Shape 1"/>
          <p:cNvSpPr txBox="1"/>
          <p:nvPr/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rIns="0" tIns="0" bIns="0" anchor="b"/>
          <a:p>
            <a:endParaRPr/>
          </a:p>
        </p:txBody>
      </p:sp>
      <p:sp>
        <p:nvSpPr>
          <p:cNvPr id="112" name="TextShape 2"/>
          <p:cNvSpPr txBox="1"/>
          <p:nvPr/>
        </p:nvSpPr>
        <p:spPr>
          <a:xfrm>
            <a:off x="360000" y="1980000"/>
            <a:ext cx="9180000" cy="4680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13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224000" y="1584000"/>
            <a:ext cx="7619760" cy="5067000"/>
          </a:xfrm>
          <a:prstGeom prst="rect">
            <a:avLst/>
          </a:prstGeom>
          <a:ln>
            <a:noFill/>
          </a:ln>
        </p:spPr>
      </p:pic>
    </p:spTree>
  </p:cSld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Shape 1"/>
          <p:cNvSpPr txBox="1"/>
          <p:nvPr/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rIns="0" tIns="0" bIns="0" anchor="b"/>
          <a:p>
            <a:r>
              <a:rPr b="1" lang="pl-PL" sz="3200">
                <a:latin typeface="Source Sans Pro Black"/>
              </a:rPr>
              <a:t>20th June</a:t>
            </a:r>
            <a:endParaRPr/>
          </a:p>
        </p:txBody>
      </p:sp>
      <p:sp>
        <p:nvSpPr>
          <p:cNvPr id="115" name="TextShape 2"/>
          <p:cNvSpPr txBox="1"/>
          <p:nvPr/>
        </p:nvSpPr>
        <p:spPr>
          <a:xfrm>
            <a:off x="360000" y="1980000"/>
            <a:ext cx="9180000" cy="4680000"/>
          </a:xfrm>
          <a:prstGeom prst="rect">
            <a:avLst/>
          </a:prstGeom>
        </p:spPr>
        <p:txBody>
          <a:bodyPr lIns="0" rIns="0" tIns="0" bIns="0"/>
          <a:p>
            <a:pPr algn="ctr">
              <a:buSzPct val="45000"/>
              <a:buFont typeface="StarSymbol"/>
              <a:buChar char=""/>
            </a:pPr>
            <a:endParaRPr/>
          </a:p>
          <a:p>
            <a:pPr algn="ctr">
              <a:buSzPct val="45000"/>
              <a:buFont typeface="StarSymbol"/>
              <a:buChar char=""/>
            </a:pPr>
            <a:endParaRPr/>
          </a:p>
          <a:p>
            <a:pPr algn="ctr">
              <a:buSzPct val="45000"/>
              <a:buFont typeface="StarSymbol"/>
              <a:buChar char=""/>
            </a:pPr>
            <a:r>
              <a:rPr b="1" lang="pl-PL" sz="3600">
                <a:latin typeface="Arial"/>
              </a:rPr>
              <a:t>Corpus Christi</a:t>
            </a:r>
            <a:endParaRPr/>
          </a:p>
        </p:txBody>
      </p:sp>
    </p:spTree>
  </p:cSld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Shape 1"/>
          <p:cNvSpPr txBox="1"/>
          <p:nvPr/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rIns="0" tIns="0" bIns="0" anchor="b"/>
          <a:p>
            <a:endParaRPr/>
          </a:p>
        </p:txBody>
      </p:sp>
      <p:sp>
        <p:nvSpPr>
          <p:cNvPr id="117" name="TextShape 2"/>
          <p:cNvSpPr txBox="1"/>
          <p:nvPr/>
        </p:nvSpPr>
        <p:spPr>
          <a:xfrm>
            <a:off x="360000" y="1980000"/>
            <a:ext cx="9180000" cy="4680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18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648000" y="1656000"/>
            <a:ext cx="8742960" cy="4896000"/>
          </a:xfrm>
          <a:prstGeom prst="rect">
            <a:avLst/>
          </a:prstGeom>
          <a:ln>
            <a:noFill/>
          </a:ln>
        </p:spPr>
      </p:pic>
    </p:spTree>
  </p:cSld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Shape 1"/>
          <p:cNvSpPr txBox="1"/>
          <p:nvPr/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rIns="0" tIns="0" bIns="0" anchor="b"/>
          <a:p>
            <a:endParaRPr/>
          </a:p>
        </p:txBody>
      </p:sp>
      <p:sp>
        <p:nvSpPr>
          <p:cNvPr id="120" name="TextShape 2"/>
          <p:cNvSpPr txBox="1"/>
          <p:nvPr/>
        </p:nvSpPr>
        <p:spPr>
          <a:xfrm>
            <a:off x="360000" y="1980000"/>
            <a:ext cx="9180000" cy="4680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21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152000" y="1613160"/>
            <a:ext cx="7920000" cy="5046840"/>
          </a:xfrm>
          <a:prstGeom prst="rect">
            <a:avLst/>
          </a:prstGeom>
          <a:ln>
            <a:noFill/>
          </a:ln>
        </p:spPr>
      </p:pic>
    </p:spTree>
  </p:cSld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extShape 1"/>
          <p:cNvSpPr txBox="1"/>
          <p:nvPr/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rIns="0" tIns="0" bIns="0" anchor="b"/>
          <a:p>
            <a:endParaRPr/>
          </a:p>
        </p:txBody>
      </p:sp>
      <p:sp>
        <p:nvSpPr>
          <p:cNvPr id="123" name="TextShape 2"/>
          <p:cNvSpPr txBox="1"/>
          <p:nvPr/>
        </p:nvSpPr>
        <p:spPr>
          <a:xfrm>
            <a:off x="360000" y="1980000"/>
            <a:ext cx="9180000" cy="4680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24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602640" y="1197360"/>
            <a:ext cx="8831160" cy="5821200"/>
          </a:xfrm>
          <a:prstGeom prst="rect">
            <a:avLst/>
          </a:prstGeom>
          <a:ln>
            <a:noFill/>
          </a:ln>
        </p:spPr>
      </p:pic>
    </p:spTree>
  </p:cSld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Shape 1"/>
          <p:cNvSpPr txBox="1"/>
          <p:nvPr/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rIns="0" tIns="0" bIns="0" anchor="b"/>
          <a:p>
            <a:r>
              <a:rPr b="1" lang="pl-PL" sz="3200">
                <a:latin typeface="Source Sans Pro Black"/>
              </a:rPr>
              <a:t>15th of July</a:t>
            </a:r>
            <a:endParaRPr/>
          </a:p>
        </p:txBody>
      </p:sp>
      <p:sp>
        <p:nvSpPr>
          <p:cNvPr id="126" name="TextShape 2"/>
          <p:cNvSpPr txBox="1"/>
          <p:nvPr/>
        </p:nvSpPr>
        <p:spPr>
          <a:xfrm>
            <a:off x="360000" y="1980000"/>
            <a:ext cx="9180000" cy="4680000"/>
          </a:xfrm>
          <a:prstGeom prst="rect">
            <a:avLst/>
          </a:prstGeom>
        </p:spPr>
        <p:txBody>
          <a:bodyPr lIns="0" rIns="0" tIns="0" bIns="0"/>
          <a:p>
            <a:pPr algn="ctr">
              <a:buSzPct val="45000"/>
              <a:buFont typeface="StarSymbol"/>
              <a:buChar char=""/>
            </a:pPr>
            <a:endParaRPr/>
          </a:p>
          <a:p>
            <a:pPr algn="ctr">
              <a:buSzPct val="45000"/>
              <a:buFont typeface="StarSymbol"/>
              <a:buChar char=""/>
            </a:pPr>
            <a:endParaRPr/>
          </a:p>
          <a:p>
            <a:pPr algn="ctr">
              <a:buSzPct val="45000"/>
              <a:buFont typeface="StarSymbol"/>
              <a:buChar char=""/>
            </a:pPr>
            <a:r>
              <a:rPr b="1" lang="pl-PL" sz="3600">
                <a:latin typeface="Arial"/>
              </a:rPr>
              <a:t>Battle of Grunwald</a:t>
            </a:r>
            <a:endParaRPr/>
          </a:p>
        </p:txBody>
      </p:sp>
    </p:spTree>
  </p:cSld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extShape 1"/>
          <p:cNvSpPr txBox="1"/>
          <p:nvPr/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rIns="0" tIns="0" bIns="0" anchor="b"/>
          <a:p>
            <a:endParaRPr/>
          </a:p>
        </p:txBody>
      </p:sp>
      <p:sp>
        <p:nvSpPr>
          <p:cNvPr id="128" name="TextShape 2"/>
          <p:cNvSpPr txBox="1"/>
          <p:nvPr/>
        </p:nvSpPr>
        <p:spPr>
          <a:xfrm>
            <a:off x="360000" y="1980000"/>
            <a:ext cx="9180000" cy="4680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29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360" y="1808640"/>
            <a:ext cx="10079640" cy="4383360"/>
          </a:xfrm>
          <a:prstGeom prst="rect">
            <a:avLst/>
          </a:prstGeom>
          <a:ln>
            <a:noFill/>
          </a:ln>
        </p:spPr>
      </p:pic>
    </p:spTree>
  </p:cSld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extShape 1"/>
          <p:cNvSpPr txBox="1"/>
          <p:nvPr/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rIns="0" tIns="0" bIns="0" anchor="b"/>
          <a:p>
            <a:endParaRPr/>
          </a:p>
        </p:txBody>
      </p:sp>
      <p:sp>
        <p:nvSpPr>
          <p:cNvPr id="131" name="TextShape 2"/>
          <p:cNvSpPr txBox="1"/>
          <p:nvPr/>
        </p:nvSpPr>
        <p:spPr>
          <a:xfrm>
            <a:off x="360000" y="1980000"/>
            <a:ext cx="9180000" cy="4680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32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288360" y="1368000"/>
            <a:ext cx="9503640" cy="5517720"/>
          </a:xfrm>
          <a:prstGeom prst="rect">
            <a:avLst/>
          </a:prstGeom>
          <a:ln>
            <a:noFill/>
          </a:ln>
        </p:spPr>
      </p:pic>
    </p:spTree>
  </p:cSld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Shape 1"/>
          <p:cNvSpPr txBox="1"/>
          <p:nvPr/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rIns="0" tIns="0" bIns="0" anchor="b"/>
          <a:p>
            <a:endParaRPr/>
          </a:p>
        </p:txBody>
      </p:sp>
      <p:sp>
        <p:nvSpPr>
          <p:cNvPr id="134" name="TextShape 2"/>
          <p:cNvSpPr txBox="1"/>
          <p:nvPr/>
        </p:nvSpPr>
        <p:spPr>
          <a:xfrm>
            <a:off x="360000" y="1980000"/>
            <a:ext cx="9180000" cy="4680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35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720000" y="1221840"/>
            <a:ext cx="8656920" cy="5762160"/>
          </a:xfrm>
          <a:prstGeom prst="rect">
            <a:avLst/>
          </a:prstGeom>
          <a:ln>
            <a:noFill/>
          </a:ln>
        </p:spPr>
      </p:pic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2520000" y="1374480"/>
            <a:ext cx="5177520" cy="5177520"/>
          </a:xfrm>
          <a:prstGeom prst="rect">
            <a:avLst/>
          </a:prstGeom>
          <a:ln>
            <a:noFill/>
          </a:ln>
        </p:spPr>
      </p:pic>
    </p:spTree>
  </p:cSld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extShape 1"/>
          <p:cNvSpPr txBox="1"/>
          <p:nvPr/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rIns="0" tIns="0" bIns="0" anchor="b"/>
          <a:p>
            <a:r>
              <a:rPr b="1" lang="pl-PL" sz="3200">
                <a:latin typeface="Source Sans Pro Black"/>
              </a:rPr>
              <a:t>31st August</a:t>
            </a:r>
            <a:endParaRPr/>
          </a:p>
        </p:txBody>
      </p:sp>
      <p:sp>
        <p:nvSpPr>
          <p:cNvPr id="137" name="TextShape 2"/>
          <p:cNvSpPr txBox="1"/>
          <p:nvPr/>
        </p:nvSpPr>
        <p:spPr>
          <a:xfrm>
            <a:off x="360000" y="1980000"/>
            <a:ext cx="9180000" cy="4680000"/>
          </a:xfrm>
          <a:prstGeom prst="rect">
            <a:avLst/>
          </a:prstGeom>
        </p:spPr>
        <p:txBody>
          <a:bodyPr lIns="0" rIns="0" tIns="0" bIns="0"/>
          <a:p>
            <a:pPr algn="ctr">
              <a:buSzPct val="45000"/>
              <a:buFont typeface="StarSymbol"/>
              <a:buChar char=""/>
            </a:pPr>
            <a:endParaRPr/>
          </a:p>
          <a:p>
            <a:pPr algn="ctr">
              <a:buSzPct val="45000"/>
              <a:buFont typeface="StarSymbol"/>
              <a:buChar char=""/>
            </a:pPr>
            <a:endParaRPr/>
          </a:p>
          <a:p>
            <a:pPr algn="ctr">
              <a:buSzPct val="45000"/>
              <a:buFont typeface="StarSymbol"/>
              <a:buChar char=""/>
            </a:pPr>
            <a:r>
              <a:rPr b="1" lang="pl-PL" sz="3600">
                <a:latin typeface="Arial"/>
              </a:rPr>
              <a:t>August Agreement of 1980</a:t>
            </a:r>
            <a:endParaRPr/>
          </a:p>
        </p:txBody>
      </p:sp>
    </p:spTree>
  </p:cSld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extShape 1"/>
          <p:cNvSpPr txBox="1"/>
          <p:nvPr/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rIns="0" tIns="0" bIns="0" anchor="b"/>
          <a:p>
            <a:endParaRPr/>
          </a:p>
        </p:txBody>
      </p:sp>
      <p:sp>
        <p:nvSpPr>
          <p:cNvPr id="139" name="TextShape 2"/>
          <p:cNvSpPr txBox="1"/>
          <p:nvPr/>
        </p:nvSpPr>
        <p:spPr>
          <a:xfrm>
            <a:off x="360000" y="1980000"/>
            <a:ext cx="9180000" cy="4680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40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252360" y="2287080"/>
            <a:ext cx="9539640" cy="3688920"/>
          </a:xfrm>
          <a:prstGeom prst="rect">
            <a:avLst/>
          </a:prstGeom>
          <a:ln>
            <a:noFill/>
          </a:ln>
        </p:spPr>
      </p:pic>
    </p:spTree>
  </p:cSld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extShape 1"/>
          <p:cNvSpPr txBox="1"/>
          <p:nvPr/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rIns="0" tIns="0" bIns="0" anchor="b"/>
          <a:p>
            <a:endParaRPr/>
          </a:p>
        </p:txBody>
      </p:sp>
      <p:sp>
        <p:nvSpPr>
          <p:cNvPr id="142" name="TextShape 2"/>
          <p:cNvSpPr txBox="1"/>
          <p:nvPr/>
        </p:nvSpPr>
        <p:spPr>
          <a:xfrm>
            <a:off x="360000" y="1980000"/>
            <a:ext cx="9180000" cy="4680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43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29240" y="1446480"/>
            <a:ext cx="9806760" cy="5393520"/>
          </a:xfrm>
          <a:prstGeom prst="rect">
            <a:avLst/>
          </a:prstGeom>
          <a:ln>
            <a:noFill/>
          </a:ln>
        </p:spPr>
      </p:pic>
    </p:spTree>
  </p:cSld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extShape 1"/>
          <p:cNvSpPr txBox="1"/>
          <p:nvPr/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rIns="0" tIns="0" bIns="0" anchor="b"/>
          <a:p>
            <a:endParaRPr/>
          </a:p>
        </p:txBody>
      </p:sp>
      <p:sp>
        <p:nvSpPr>
          <p:cNvPr id="145" name="TextShape 2"/>
          <p:cNvSpPr txBox="1"/>
          <p:nvPr/>
        </p:nvSpPr>
        <p:spPr>
          <a:xfrm>
            <a:off x="360000" y="1980000"/>
            <a:ext cx="9180000" cy="4680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46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648000" y="1215360"/>
            <a:ext cx="8773560" cy="5768640"/>
          </a:xfrm>
          <a:prstGeom prst="rect">
            <a:avLst/>
          </a:prstGeom>
          <a:ln>
            <a:noFill/>
          </a:ln>
        </p:spPr>
      </p:pic>
    </p:spTree>
  </p:cSld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extShape 1"/>
          <p:cNvSpPr txBox="1"/>
          <p:nvPr/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rIns="0" tIns="0" bIns="0" anchor="b"/>
          <a:p>
            <a:r>
              <a:rPr b="1" lang="pl-PL" sz="3200">
                <a:latin typeface="Source Sans Pro Black"/>
              </a:rPr>
              <a:t>1st of September</a:t>
            </a:r>
            <a:endParaRPr/>
          </a:p>
        </p:txBody>
      </p:sp>
      <p:sp>
        <p:nvSpPr>
          <p:cNvPr id="148" name="TextShape 2"/>
          <p:cNvSpPr txBox="1"/>
          <p:nvPr/>
        </p:nvSpPr>
        <p:spPr>
          <a:xfrm>
            <a:off x="360000" y="1980000"/>
            <a:ext cx="9180000" cy="4680000"/>
          </a:xfrm>
          <a:prstGeom prst="rect">
            <a:avLst/>
          </a:prstGeom>
        </p:spPr>
        <p:txBody>
          <a:bodyPr lIns="0" rIns="0" tIns="0" bIns="0"/>
          <a:p>
            <a:pPr algn="ctr">
              <a:buSzPct val="45000"/>
              <a:buFont typeface="StarSymbol"/>
              <a:buChar char=""/>
            </a:pPr>
            <a:endParaRPr/>
          </a:p>
          <a:p>
            <a:pPr algn="ctr">
              <a:buSzPct val="45000"/>
              <a:buFont typeface="StarSymbol"/>
              <a:buChar char=""/>
            </a:pPr>
            <a:endParaRPr/>
          </a:p>
          <a:p>
            <a:pPr algn="ctr">
              <a:buSzPct val="45000"/>
              <a:buFont typeface="StarSymbol"/>
              <a:buChar char=""/>
            </a:pPr>
            <a:r>
              <a:rPr b="1" lang="pl-PL" sz="3600">
                <a:latin typeface="Arial"/>
              </a:rPr>
              <a:t>Break out of the Second World War</a:t>
            </a:r>
            <a:endParaRPr/>
          </a:p>
        </p:txBody>
      </p:sp>
    </p:spTree>
  </p:cSld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extShape 1"/>
          <p:cNvSpPr txBox="1"/>
          <p:nvPr/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rIns="0" tIns="0" bIns="0" anchor="b"/>
          <a:p>
            <a:endParaRPr/>
          </a:p>
        </p:txBody>
      </p:sp>
      <p:sp>
        <p:nvSpPr>
          <p:cNvPr id="150" name="TextShape 2"/>
          <p:cNvSpPr txBox="1"/>
          <p:nvPr/>
        </p:nvSpPr>
        <p:spPr>
          <a:xfrm>
            <a:off x="360000" y="1980000"/>
            <a:ext cx="9180000" cy="4680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51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360000" y="1368000"/>
            <a:ext cx="9360000" cy="5616000"/>
          </a:xfrm>
          <a:prstGeom prst="rect">
            <a:avLst/>
          </a:prstGeom>
          <a:ln>
            <a:noFill/>
          </a:ln>
        </p:spPr>
      </p:pic>
    </p:spTree>
  </p:cSld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extShape 1"/>
          <p:cNvSpPr txBox="1"/>
          <p:nvPr/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rIns="0" tIns="0" bIns="0" anchor="b"/>
          <a:p>
            <a:endParaRPr/>
          </a:p>
        </p:txBody>
      </p:sp>
      <p:sp>
        <p:nvSpPr>
          <p:cNvPr id="153" name="TextShape 2"/>
          <p:cNvSpPr txBox="1"/>
          <p:nvPr/>
        </p:nvSpPr>
        <p:spPr>
          <a:xfrm>
            <a:off x="360000" y="1980000"/>
            <a:ext cx="9180000" cy="4680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54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720000" y="1584000"/>
            <a:ext cx="8496000" cy="5063400"/>
          </a:xfrm>
          <a:prstGeom prst="rect">
            <a:avLst/>
          </a:prstGeom>
          <a:ln>
            <a:noFill/>
          </a:ln>
        </p:spPr>
      </p:pic>
    </p:spTree>
  </p:cSld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Shape 1"/>
          <p:cNvSpPr txBox="1"/>
          <p:nvPr/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rIns="0" tIns="0" bIns="0" anchor="b"/>
          <a:p>
            <a:endParaRPr/>
          </a:p>
        </p:txBody>
      </p:sp>
      <p:sp>
        <p:nvSpPr>
          <p:cNvPr id="156" name="TextShape 2"/>
          <p:cNvSpPr txBox="1"/>
          <p:nvPr/>
        </p:nvSpPr>
        <p:spPr>
          <a:xfrm>
            <a:off x="360000" y="1980000"/>
            <a:ext cx="9180000" cy="4680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57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670680" y="1723320"/>
            <a:ext cx="8766000" cy="4936680"/>
          </a:xfrm>
          <a:prstGeom prst="rect">
            <a:avLst/>
          </a:prstGeom>
          <a:ln>
            <a:noFill/>
          </a:ln>
        </p:spPr>
      </p:pic>
    </p:spTree>
  </p:cSld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extShape 1"/>
          <p:cNvSpPr txBox="1"/>
          <p:nvPr/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rIns="0" tIns="0" bIns="0" anchor="b"/>
          <a:p>
            <a:r>
              <a:rPr b="1" lang="pl-PL" sz="3200">
                <a:latin typeface="Source Sans Pro Black"/>
              </a:rPr>
              <a:t>14th October</a:t>
            </a:r>
            <a:endParaRPr/>
          </a:p>
        </p:txBody>
      </p:sp>
      <p:sp>
        <p:nvSpPr>
          <p:cNvPr id="159" name="TextShape 2"/>
          <p:cNvSpPr txBox="1"/>
          <p:nvPr/>
        </p:nvSpPr>
        <p:spPr>
          <a:xfrm>
            <a:off x="360000" y="1980000"/>
            <a:ext cx="9180000" cy="4680000"/>
          </a:xfrm>
          <a:prstGeom prst="rect">
            <a:avLst/>
          </a:prstGeom>
        </p:spPr>
        <p:txBody>
          <a:bodyPr lIns="0" rIns="0" tIns="0" bIns="0"/>
          <a:p>
            <a:pPr algn="ctr">
              <a:buSzPct val="45000"/>
              <a:buFont typeface="StarSymbol"/>
              <a:buChar char=""/>
            </a:pPr>
            <a:endParaRPr/>
          </a:p>
          <a:p>
            <a:pPr algn="ctr">
              <a:buSzPct val="45000"/>
              <a:buFont typeface="StarSymbol"/>
              <a:buChar char=""/>
            </a:pPr>
            <a:endParaRPr/>
          </a:p>
          <a:p>
            <a:pPr algn="ctr">
              <a:buSzPct val="45000"/>
              <a:buFont typeface="StarSymbol"/>
              <a:buChar char=""/>
            </a:pPr>
            <a:r>
              <a:rPr b="1" lang="pl-PL" sz="3600">
                <a:latin typeface="Arial"/>
              </a:rPr>
              <a:t>Teacher’s Day</a:t>
            </a:r>
            <a:endParaRPr/>
          </a:p>
        </p:txBody>
      </p:sp>
    </p:spTree>
  </p:cSld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extShape 1"/>
          <p:cNvSpPr txBox="1"/>
          <p:nvPr/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rIns="0" tIns="0" bIns="0" anchor="b"/>
          <a:p>
            <a:endParaRPr/>
          </a:p>
        </p:txBody>
      </p:sp>
      <p:sp>
        <p:nvSpPr>
          <p:cNvPr id="161" name="TextShape 2"/>
          <p:cNvSpPr txBox="1"/>
          <p:nvPr/>
        </p:nvSpPr>
        <p:spPr>
          <a:xfrm>
            <a:off x="360000" y="1980000"/>
            <a:ext cx="9180000" cy="4680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62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576000" y="1584000"/>
            <a:ext cx="8886600" cy="4981320"/>
          </a:xfrm>
          <a:prstGeom prst="rect">
            <a:avLst/>
          </a:prstGeom>
          <a:ln>
            <a:noFill/>
          </a:ln>
        </p:spPr>
      </p:pic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152000" y="1402200"/>
            <a:ext cx="8111160" cy="5365800"/>
          </a:xfrm>
          <a:prstGeom prst="rect">
            <a:avLst/>
          </a:prstGeom>
          <a:ln>
            <a:noFill/>
          </a:ln>
        </p:spPr>
      </p:pic>
    </p:spTree>
  </p:cSld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extShape 1"/>
          <p:cNvSpPr txBox="1"/>
          <p:nvPr/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rIns="0" tIns="0" bIns="0" anchor="b"/>
          <a:p>
            <a:endParaRPr/>
          </a:p>
        </p:txBody>
      </p:sp>
      <p:sp>
        <p:nvSpPr>
          <p:cNvPr id="164" name="TextShape 2"/>
          <p:cNvSpPr txBox="1"/>
          <p:nvPr/>
        </p:nvSpPr>
        <p:spPr>
          <a:xfrm>
            <a:off x="360000" y="1980000"/>
            <a:ext cx="9180000" cy="4680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65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216000" y="2016000"/>
            <a:ext cx="9708120" cy="4329720"/>
          </a:xfrm>
          <a:prstGeom prst="rect">
            <a:avLst/>
          </a:prstGeom>
          <a:ln>
            <a:noFill/>
          </a:ln>
        </p:spPr>
      </p:pic>
    </p:spTree>
  </p:cSld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extShape 1"/>
          <p:cNvSpPr txBox="1"/>
          <p:nvPr/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rIns="0" tIns="0" bIns="0" anchor="b"/>
          <a:p>
            <a:endParaRPr/>
          </a:p>
        </p:txBody>
      </p:sp>
      <p:sp>
        <p:nvSpPr>
          <p:cNvPr id="167" name="TextShape 2"/>
          <p:cNvSpPr txBox="1"/>
          <p:nvPr/>
        </p:nvSpPr>
        <p:spPr>
          <a:xfrm>
            <a:off x="360000" y="1980000"/>
            <a:ext cx="9180000" cy="4680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68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792000" y="1684440"/>
            <a:ext cx="8525520" cy="4795560"/>
          </a:xfrm>
          <a:prstGeom prst="rect">
            <a:avLst/>
          </a:prstGeom>
          <a:ln>
            <a:noFill/>
          </a:ln>
        </p:spPr>
      </p:pic>
    </p:spTree>
  </p:cSld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extShape 1"/>
          <p:cNvSpPr txBox="1"/>
          <p:nvPr/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rIns="0" tIns="0" bIns="0" anchor="b"/>
          <a:p>
            <a:r>
              <a:rPr b="1" lang="pl-PL" sz="3200">
                <a:latin typeface="Source Sans Pro Black"/>
              </a:rPr>
              <a:t>11th of November</a:t>
            </a:r>
            <a:endParaRPr/>
          </a:p>
        </p:txBody>
      </p:sp>
      <p:sp>
        <p:nvSpPr>
          <p:cNvPr id="170" name="TextShape 2"/>
          <p:cNvSpPr txBox="1"/>
          <p:nvPr/>
        </p:nvSpPr>
        <p:spPr>
          <a:xfrm>
            <a:off x="360000" y="1980000"/>
            <a:ext cx="9180000" cy="4680000"/>
          </a:xfrm>
          <a:prstGeom prst="rect">
            <a:avLst/>
          </a:prstGeom>
        </p:spPr>
        <p:txBody>
          <a:bodyPr lIns="0" rIns="0" tIns="0" bIns="0"/>
          <a:p>
            <a:pPr algn="ctr">
              <a:buSzPct val="45000"/>
              <a:buFont typeface="StarSymbol"/>
              <a:buChar char=""/>
            </a:pPr>
            <a:endParaRPr/>
          </a:p>
          <a:p>
            <a:pPr algn="ctr">
              <a:buSzPct val="45000"/>
              <a:buFont typeface="StarSymbol"/>
              <a:buChar char=""/>
            </a:pPr>
            <a:endParaRPr/>
          </a:p>
          <a:p>
            <a:pPr algn="ctr">
              <a:buSzPct val="45000"/>
              <a:buFont typeface="StarSymbol"/>
              <a:buChar char=""/>
            </a:pPr>
            <a:r>
              <a:rPr b="1" lang="pl-PL" sz="3600">
                <a:latin typeface="Arial"/>
              </a:rPr>
              <a:t>National Independence Day in Poland</a:t>
            </a:r>
            <a:endParaRPr/>
          </a:p>
        </p:txBody>
      </p:sp>
    </p:spTree>
  </p:cSld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extShape 1"/>
          <p:cNvSpPr txBox="1"/>
          <p:nvPr/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rIns="0" tIns="0" bIns="0" anchor="b"/>
          <a:p>
            <a:endParaRPr/>
          </a:p>
        </p:txBody>
      </p:sp>
      <p:pic>
        <p:nvPicPr>
          <p:cNvPr id="172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360" y="288000"/>
            <a:ext cx="10079640" cy="6843960"/>
          </a:xfrm>
          <a:prstGeom prst="rect">
            <a:avLst/>
          </a:prstGeom>
          <a:ln>
            <a:noFill/>
          </a:ln>
        </p:spPr>
      </p:pic>
    </p:spTree>
  </p:cSld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extShape 1"/>
          <p:cNvSpPr txBox="1"/>
          <p:nvPr/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rIns="0" tIns="0" bIns="0" anchor="b"/>
          <a:p>
            <a:endParaRPr/>
          </a:p>
        </p:txBody>
      </p:sp>
      <p:sp>
        <p:nvSpPr>
          <p:cNvPr id="174" name="TextShape 2"/>
          <p:cNvSpPr txBox="1"/>
          <p:nvPr/>
        </p:nvSpPr>
        <p:spPr>
          <a:xfrm>
            <a:off x="360000" y="1980000"/>
            <a:ext cx="9180000" cy="4680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75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-140400" y="1692000"/>
            <a:ext cx="10220400" cy="4428000"/>
          </a:xfrm>
          <a:prstGeom prst="rect">
            <a:avLst/>
          </a:prstGeom>
          <a:ln>
            <a:noFill/>
          </a:ln>
        </p:spPr>
      </p:pic>
    </p:spTree>
  </p:cSld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extShape 1"/>
          <p:cNvSpPr txBox="1"/>
          <p:nvPr/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rIns="0" tIns="0" bIns="0" anchor="b"/>
          <a:p>
            <a:endParaRPr/>
          </a:p>
        </p:txBody>
      </p:sp>
      <p:sp>
        <p:nvSpPr>
          <p:cNvPr id="177" name="TextShape 2"/>
          <p:cNvSpPr txBox="1"/>
          <p:nvPr/>
        </p:nvSpPr>
        <p:spPr>
          <a:xfrm>
            <a:off x="360000" y="1980000"/>
            <a:ext cx="9180000" cy="4680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78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360" y="1080000"/>
            <a:ext cx="10079640" cy="5669280"/>
          </a:xfrm>
          <a:prstGeom prst="rect">
            <a:avLst/>
          </a:prstGeom>
          <a:ln>
            <a:noFill/>
          </a:ln>
        </p:spPr>
      </p:pic>
    </p:spTree>
  </p:cSld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extShape 1"/>
          <p:cNvSpPr txBox="1"/>
          <p:nvPr/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rIns="0" tIns="0" bIns="0" anchor="b"/>
          <a:p>
            <a:r>
              <a:rPr b="1" lang="pl-PL" sz="3200">
                <a:latin typeface="Source Sans Pro Black"/>
              </a:rPr>
              <a:t>24th of December</a:t>
            </a:r>
            <a:endParaRPr/>
          </a:p>
        </p:txBody>
      </p:sp>
      <p:sp>
        <p:nvSpPr>
          <p:cNvPr id="180" name="TextShape 2"/>
          <p:cNvSpPr txBox="1"/>
          <p:nvPr/>
        </p:nvSpPr>
        <p:spPr>
          <a:xfrm>
            <a:off x="360000" y="1980000"/>
            <a:ext cx="9180000" cy="4680000"/>
          </a:xfrm>
          <a:prstGeom prst="rect">
            <a:avLst/>
          </a:prstGeom>
        </p:spPr>
        <p:txBody>
          <a:bodyPr lIns="0" rIns="0" tIns="0" bIns="0"/>
          <a:p>
            <a:pPr algn="ctr">
              <a:buSzPct val="45000"/>
              <a:buFont typeface="StarSymbol"/>
              <a:buChar char=""/>
            </a:pPr>
            <a:endParaRPr/>
          </a:p>
          <a:p>
            <a:pPr algn="ctr">
              <a:buSzPct val="45000"/>
              <a:buFont typeface="StarSymbol"/>
              <a:buChar char=""/>
            </a:pPr>
            <a:endParaRPr/>
          </a:p>
          <a:p>
            <a:pPr algn="ctr">
              <a:buSzPct val="45000"/>
              <a:buFont typeface="StarSymbol"/>
              <a:buChar char=""/>
            </a:pPr>
            <a:r>
              <a:rPr b="1" lang="pl-PL" sz="3600">
                <a:latin typeface="Arial"/>
              </a:rPr>
              <a:t>Christmas Eve</a:t>
            </a:r>
            <a:endParaRPr/>
          </a:p>
        </p:txBody>
      </p:sp>
    </p:spTree>
  </p:cSld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extShape 1"/>
          <p:cNvSpPr txBox="1"/>
          <p:nvPr/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rIns="0" tIns="0" bIns="0" anchor="b"/>
          <a:p>
            <a:endParaRPr/>
          </a:p>
        </p:txBody>
      </p:sp>
      <p:sp>
        <p:nvSpPr>
          <p:cNvPr id="182" name="TextShape 2"/>
          <p:cNvSpPr txBox="1"/>
          <p:nvPr/>
        </p:nvSpPr>
        <p:spPr>
          <a:xfrm>
            <a:off x="360000" y="1980000"/>
            <a:ext cx="9180000" cy="4680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83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617400" y="1345680"/>
            <a:ext cx="8886600" cy="5571720"/>
          </a:xfrm>
          <a:prstGeom prst="rect">
            <a:avLst/>
          </a:prstGeom>
          <a:ln>
            <a:noFill/>
          </a:ln>
        </p:spPr>
      </p:pic>
    </p:spTree>
  </p:cSld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extShape 1"/>
          <p:cNvSpPr txBox="1"/>
          <p:nvPr/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rIns="0" tIns="0" bIns="0" anchor="b"/>
          <a:p>
            <a:endParaRPr/>
          </a:p>
        </p:txBody>
      </p:sp>
      <p:sp>
        <p:nvSpPr>
          <p:cNvPr id="185" name="TextShape 2"/>
          <p:cNvSpPr txBox="1"/>
          <p:nvPr/>
        </p:nvSpPr>
        <p:spPr>
          <a:xfrm>
            <a:off x="360000" y="1980000"/>
            <a:ext cx="9180000" cy="4680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86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720000" y="1584000"/>
            <a:ext cx="8704080" cy="4896000"/>
          </a:xfrm>
          <a:prstGeom prst="rect">
            <a:avLst/>
          </a:prstGeom>
          <a:ln>
            <a:noFill/>
          </a:ln>
        </p:spPr>
      </p:pic>
    </p:spTree>
  </p:cSld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extShape 1"/>
          <p:cNvSpPr txBox="1"/>
          <p:nvPr/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rIns="0" tIns="0" bIns="0" anchor="b"/>
          <a:p>
            <a:endParaRPr/>
          </a:p>
        </p:txBody>
      </p:sp>
      <p:sp>
        <p:nvSpPr>
          <p:cNvPr id="188" name="TextShape 2"/>
          <p:cNvSpPr txBox="1"/>
          <p:nvPr/>
        </p:nvSpPr>
        <p:spPr>
          <a:xfrm>
            <a:off x="360000" y="1980000"/>
            <a:ext cx="9180000" cy="4680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89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32000" y="813600"/>
            <a:ext cx="9222840" cy="6170400"/>
          </a:xfrm>
          <a:prstGeom prst="rect">
            <a:avLst/>
          </a:prstGeom>
          <a:ln>
            <a:noFill/>
          </a:ln>
        </p:spPr>
      </p:pic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504000" y="1728000"/>
            <a:ext cx="9000000" cy="5065920"/>
          </a:xfrm>
          <a:prstGeom prst="rect">
            <a:avLst/>
          </a:prstGeom>
          <a:ln>
            <a:noFill/>
          </a:ln>
        </p:spPr>
      </p:pic>
    </p:spTree>
  </p:cSld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extShape 1"/>
          <p:cNvSpPr txBox="1"/>
          <p:nvPr/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rIns="0" tIns="0" bIns="0" anchor="b"/>
          <a:p>
            <a:endParaRPr/>
          </a:p>
        </p:txBody>
      </p:sp>
      <p:sp>
        <p:nvSpPr>
          <p:cNvPr id="191" name="TextShape 2"/>
          <p:cNvSpPr txBox="1"/>
          <p:nvPr/>
        </p:nvSpPr>
        <p:spPr>
          <a:xfrm>
            <a:off x="360000" y="1980000"/>
            <a:ext cx="9180000" cy="4680000"/>
          </a:xfrm>
          <a:prstGeom prst="rect">
            <a:avLst/>
          </a:prstGeom>
        </p:spPr>
        <p:txBody>
          <a:bodyPr lIns="0" rIns="0" tIns="0" bIns="0"/>
          <a:p>
            <a:pPr algn="ctr">
              <a:buSzPct val="45000"/>
              <a:buFont typeface="StarSymbol"/>
              <a:buChar char=""/>
            </a:pPr>
            <a:endParaRPr/>
          </a:p>
          <a:p>
            <a:pPr algn="ctr">
              <a:buSzPct val="45000"/>
              <a:buFont typeface="StarSymbol"/>
              <a:buChar char=""/>
            </a:pPr>
            <a:endParaRPr/>
          </a:p>
          <a:p>
            <a:pPr algn="ctr">
              <a:buSzPct val="45000"/>
              <a:buFont typeface="StarSymbol"/>
              <a:buChar char=""/>
            </a:pPr>
            <a:r>
              <a:rPr b="1" lang="pl-PL" sz="4000">
                <a:latin typeface="Arial"/>
              </a:rPr>
              <a:t>That’s it for us. Thank you very much for you attention.</a:t>
            </a:r>
            <a:endParaRPr/>
          </a:p>
        </p:txBody>
      </p:sp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Shape 1"/>
          <p:cNvSpPr txBox="1"/>
          <p:nvPr/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rIns="0" tIns="0" bIns="0" anchor="b"/>
          <a:p>
            <a:r>
              <a:rPr b="1" lang="pl-PL" sz="3200">
                <a:latin typeface="Source Sans Pro Black"/>
              </a:rPr>
              <a:t>28th of February</a:t>
            </a:r>
            <a:endParaRPr/>
          </a:p>
        </p:txBody>
      </p:sp>
      <p:sp>
        <p:nvSpPr>
          <p:cNvPr id="91" name="TextShape 2"/>
          <p:cNvSpPr txBox="1"/>
          <p:nvPr/>
        </p:nvSpPr>
        <p:spPr>
          <a:xfrm>
            <a:off x="360000" y="1980000"/>
            <a:ext cx="9180000" cy="4680000"/>
          </a:xfrm>
          <a:prstGeom prst="rect">
            <a:avLst/>
          </a:prstGeom>
        </p:spPr>
        <p:txBody>
          <a:bodyPr lIns="0" rIns="0" tIns="0" bIns="0"/>
          <a:p>
            <a:pPr algn="ctr"/>
            <a:endParaRPr/>
          </a:p>
          <a:p>
            <a:pPr algn="ctr"/>
            <a:endParaRPr/>
          </a:p>
          <a:p>
            <a:pPr algn="ctr"/>
            <a:r>
              <a:rPr b="1" lang="pl-PL" sz="3600">
                <a:latin typeface="Arial"/>
              </a:rPr>
              <a:t>Fat Thursday</a:t>
            </a:r>
            <a:endParaRPr/>
          </a:p>
        </p:txBody>
      </p:sp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296000" y="1987200"/>
            <a:ext cx="7579080" cy="4420800"/>
          </a:xfrm>
          <a:prstGeom prst="rect">
            <a:avLst/>
          </a:prstGeom>
          <a:ln>
            <a:noFill/>
          </a:ln>
        </p:spPr>
      </p:pic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576000" y="1704240"/>
            <a:ext cx="8928000" cy="5207760"/>
          </a:xfrm>
          <a:prstGeom prst="rect">
            <a:avLst/>
          </a:prstGeom>
          <a:ln>
            <a:noFill/>
          </a:ln>
        </p:spPr>
      </p:pic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104480" y="1877760"/>
            <a:ext cx="7619760" cy="4444560"/>
          </a:xfrm>
          <a:prstGeom prst="rect">
            <a:avLst/>
          </a:prstGeom>
          <a:ln>
            <a:noFill/>
          </a:ln>
        </p:spPr>
      </p:pic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