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7559675" type="screen4x3"/>
  <p:notesSz cx="7559675" cy="106918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04" y="-72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t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BE3E100D-63A1-439C-B387-87BE17601642}" type="slidenum">
              <a:t>‹#›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/>
          <a:p>
            <a:pPr lvl="0"/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E702D3E7-705A-42D7-9AD7-FD9233131817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lvl="0" indent="-216000" rtl="0" hangingPunct="0">
      <a:buNone/>
      <a:tabLst/>
      <a:defRPr lang="fr-F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862314DA-85C7-4085-9041-A672F3B630F9}" type="slidenum">
              <a:t>1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486079" y="900000"/>
            <a:ext cx="4587839" cy="3441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4811040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12A7DCB6-8621-416D-BEC4-43B706A8108F}" type="slidenum">
              <a:t>2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486079" y="900000"/>
            <a:ext cx="4587839" cy="3441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4811040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AE198344-979F-44FF-91A9-FE2B6747E83F}" type="slidenum">
              <a:t>3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486079" y="900000"/>
            <a:ext cx="4587839" cy="3441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4811040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54BD9F0A-B079-4777-BDD6-C9DD19418D66}" type="slidenum">
              <a:t>4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486079" y="900000"/>
            <a:ext cx="4587839" cy="3441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4811040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BCAF44E9-A433-41FF-B11C-202D7062F48B}" type="slidenum">
              <a:t>5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486079" y="900000"/>
            <a:ext cx="4587839" cy="3441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4811040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A4EA8B27-5E5E-4BAF-8E6B-EB123A05BF61}" type="slidenum">
              <a:t>6</a:t>
            </a:fld>
            <a:endParaRPr lang="fr-FR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Segoe UI" pitchFamily="2"/>
              <a:cs typeface="Tahoma" pitchFamily="2"/>
            </a:endParaRPr>
          </a:p>
        </p:txBody>
      </p:sp>
      <p:sp>
        <p:nvSpPr>
          <p:cNvPr id="3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486079" y="900000"/>
            <a:ext cx="4587839" cy="344160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20000" y="4680000"/>
            <a:ext cx="6120000" cy="4811040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1260360" y="1236599"/>
            <a:ext cx="7559640" cy="263196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260360" y="3970440"/>
            <a:ext cx="7559640" cy="1825560"/>
          </a:xfrm>
        </p:spPr>
        <p:txBody>
          <a:bodyPr anchorCtr="1"/>
          <a:lstStyle>
            <a:lvl1pPr algn="ctr">
              <a:defRPr sz="2400">
                <a:ln>
                  <a:noFill/>
                </a:ln>
                <a:cs typeface="Mangal" pitchFamily="2"/>
              </a:defRPr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7D9492-5628-48B5-BD1A-CFA29FA5D751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19BF92-E0CD-4A7F-B60B-050F5433C7D4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7308720" y="301680"/>
            <a:ext cx="2266920" cy="5851440"/>
          </a:xfrm>
        </p:spPr>
        <p:txBody>
          <a:bodyPr vert="eaVer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503280" y="301680"/>
            <a:ext cx="6653159" cy="5851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828406-16F3-45D6-B45A-85304FCDD26F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ctrTitle"/>
          </p:nvPr>
        </p:nvSpPr>
        <p:spPr>
          <a:xfrm>
            <a:off x="1260360" y="1236599"/>
            <a:ext cx="7559640" cy="2631960"/>
          </a:xfrm>
        </p:spPr>
        <p:txBody>
          <a:bodyPr anchor="b" anchorCtr="1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1"/>
          </p:nvPr>
        </p:nvSpPr>
        <p:spPr>
          <a:xfrm>
            <a:off x="1260360" y="3970440"/>
            <a:ext cx="7559640" cy="1825560"/>
          </a:xfrm>
        </p:spPr>
        <p:txBody>
          <a:bodyPr anchorCtr="1"/>
          <a:lstStyle>
            <a:lvl1pPr algn="ctr">
              <a:defRPr sz="2400">
                <a:ln>
                  <a:noFill/>
                </a:ln>
                <a:ea typeface="Microsoft YaHei" pitchFamily="2"/>
                <a:cs typeface="Mangal" pitchFamily="2"/>
              </a:defRPr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D214452-0B14-4C04-AE70-B8594E672CE6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title" idx="4294967295"/>
          </p:nvPr>
        </p:nvSpPr>
        <p:spPr>
          <a:xfrm>
            <a:off x="503999" y="1800000"/>
            <a:ext cx="9072000" cy="4384440"/>
          </a:xfrm>
        </p:spPr>
        <p:txBody>
          <a:bodyPr anchor="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2600" spc="0" baseline="0">
                <a:solidFill>
                  <a:srgbClr val="000000"/>
                </a:solidFill>
                <a:latin typeface="Liberation Sans" pitchFamily="34"/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702C6C-EAC3-4620-B72C-FEB619D5B935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87239" y="1884240"/>
            <a:ext cx="8694720" cy="3144959"/>
          </a:xfrm>
        </p:spPr>
        <p:txBody>
          <a:bodyPr anchor="b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687239" y="5059440"/>
            <a:ext cx="8694720" cy="1652760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F3BF47-EED1-48DE-B989-6F4BD492DBF1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title" idx="4294967295"/>
          </p:nvPr>
        </p:nvSpPr>
        <p:spPr>
          <a:xfrm>
            <a:off x="503280" y="1800360"/>
            <a:ext cx="4459320" cy="4384800"/>
          </a:xfrm>
        </p:spPr>
        <p:txBody>
          <a:bodyPr anchor="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2600" spc="0" baseline="0">
                <a:solidFill>
                  <a:srgbClr val="000000"/>
                </a:solidFill>
                <a:latin typeface="Liberation Sans" pitchFamily="34"/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type="title" idx="4294967295"/>
          </p:nvPr>
        </p:nvSpPr>
        <p:spPr>
          <a:xfrm>
            <a:off x="5114879" y="1800360"/>
            <a:ext cx="4460760" cy="4384800"/>
          </a:xfrm>
        </p:spPr>
        <p:txBody>
          <a:bodyPr anchor="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2600" spc="0" baseline="0">
                <a:solidFill>
                  <a:srgbClr val="000000"/>
                </a:solidFill>
                <a:latin typeface="Liberation Sans" pitchFamily="34"/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FACC0-98CA-424C-A714-4F790940FEE4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19" y="403200"/>
            <a:ext cx="8694720" cy="1460519"/>
          </a:xfrm>
        </p:spPr>
        <p:txBody>
          <a:bodyPr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693719" y="1852560"/>
            <a:ext cx="4265640" cy="907919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type="title" idx="4294967295"/>
          </p:nvPr>
        </p:nvSpPr>
        <p:spPr>
          <a:xfrm>
            <a:off x="693719" y="2760840"/>
            <a:ext cx="4265640" cy="4062239"/>
          </a:xfrm>
        </p:spPr>
        <p:txBody>
          <a:bodyPr anchor="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2600" spc="0" baseline="0">
                <a:solidFill>
                  <a:srgbClr val="000000"/>
                </a:solidFill>
                <a:latin typeface="Liberation Sans" pitchFamily="34"/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5103720" y="1852560"/>
            <a:ext cx="4284720" cy="907919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type="title" idx="4294967295"/>
          </p:nvPr>
        </p:nvSpPr>
        <p:spPr>
          <a:xfrm>
            <a:off x="5103720" y="2760840"/>
            <a:ext cx="4284720" cy="4062239"/>
          </a:xfrm>
        </p:spPr>
        <p:txBody>
          <a:bodyPr anchor="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2600" spc="0" baseline="0">
                <a:solidFill>
                  <a:srgbClr val="000000"/>
                </a:solidFill>
                <a:latin typeface="Liberation Sans" pitchFamily="34"/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A3A005-728E-4B68-8D2C-55DFA496DFE3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9CC6C8-8CDB-4622-AE88-77EEBE6A6D80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6E0DC3-2A86-4309-B50B-7107E8B4B4BA}" type="slidenum">
              <a:t>‹#›</a:t>
            </a:fld>
            <a:endParaRPr lang="fr-FR"/>
          </a:p>
        </p:txBody>
      </p:sp>
      <p:sp>
        <p:nvSpPr>
          <p:cNvPr id="5" name="Cím 4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9072000" cy="12618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Szöveg helye 5"/>
          <p:cNvSpPr txBox="1">
            <a:spLocks noGrp="1"/>
          </p:cNvSpPr>
          <p:nvPr>
            <p:ph type="body" idx="4294967295"/>
          </p:nvPr>
        </p:nvSpPr>
        <p:spPr>
          <a:xfrm>
            <a:off x="503999" y="1768680"/>
            <a:ext cx="9072000" cy="4384080"/>
          </a:xfrm>
        </p:spPr>
        <p:txBody>
          <a:bodyPr/>
          <a:lstStyle>
            <a:lvl1pPr>
              <a:spcAft>
                <a:spcPts val="1417"/>
              </a:spcAft>
              <a:defRPr sz="3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endParaRPr lang="fr-FR"/>
          </a:p>
        </p:txBody>
      </p:sp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19" y="503280"/>
            <a:ext cx="3251159" cy="1765440"/>
          </a:xfrm>
        </p:spPr>
        <p:txBody>
          <a:bodyPr anchor="b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title" idx="4294967295"/>
          </p:nvPr>
        </p:nvSpPr>
        <p:spPr>
          <a:xfrm>
            <a:off x="4286160" y="1089000"/>
            <a:ext cx="5102280" cy="5372280"/>
          </a:xfrm>
        </p:spPr>
        <p:txBody>
          <a:bodyPr anchor="t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  <a:latin typeface="Liberation Sans" pitchFamily="34"/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693719" y="2268360"/>
            <a:ext cx="3251159" cy="420048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DEA294-24F6-436D-A763-67A7C2FC3424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title" idx="4294967295"/>
          </p:nvPr>
        </p:nvSpPr>
        <p:spPr>
          <a:xfrm>
            <a:off x="503999" y="1769040"/>
            <a:ext cx="9071640" cy="4384440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69E67D-9BB5-4F13-AFAC-7BCBC87205EB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19" y="503280"/>
            <a:ext cx="3251159" cy="1765440"/>
          </a:xfrm>
        </p:spPr>
        <p:txBody>
          <a:bodyPr anchor="b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title" idx="4294967295"/>
          </p:nvPr>
        </p:nvSpPr>
        <p:spPr>
          <a:xfrm>
            <a:off x="4286160" y="1089000"/>
            <a:ext cx="5102280" cy="5372280"/>
          </a:xfrm>
        </p:spPr>
        <p:txBody>
          <a:bodyPr anchor="t"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693719" y="2268360"/>
            <a:ext cx="3251159" cy="420048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918136-40B2-4321-9041-1782C902E757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542A68-FADD-45C1-9DAE-64B8BE290964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 txBox="1">
            <a:spLocks noGrp="1"/>
          </p:cNvSpPr>
          <p:nvPr>
            <p:ph type="title" orient="vert"/>
          </p:nvPr>
        </p:nvSpPr>
        <p:spPr>
          <a:xfrm>
            <a:off x="7308720" y="576360"/>
            <a:ext cx="2266920" cy="5608800"/>
          </a:xfrm>
        </p:spPr>
        <p:txBody>
          <a:bodyPr vert="eaVert" anchor="t" anchorCtr="1"/>
          <a:lstStyle>
            <a:lvl1pPr marL="0" marR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6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 txBox="1">
            <a:spLocks noGrp="1"/>
          </p:cNvSpPr>
          <p:nvPr>
            <p:ph type="body" orient="vert" idx="1"/>
          </p:nvPr>
        </p:nvSpPr>
        <p:spPr>
          <a:xfrm>
            <a:off x="503280" y="576360"/>
            <a:ext cx="6653159" cy="56088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6AEC94-A0EE-4EB7-AC6C-05D5EA322BDA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87239" y="1884240"/>
            <a:ext cx="8694720" cy="3144959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60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687239" y="5059440"/>
            <a:ext cx="8694720" cy="1652760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3F5FC72-FAA3-4003-B782-20163003F54C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title" idx="4294967295"/>
          </p:nvPr>
        </p:nvSpPr>
        <p:spPr>
          <a:xfrm>
            <a:off x="503280" y="1768320"/>
            <a:ext cx="4459320" cy="4384800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type="title" idx="4294967295"/>
          </p:nvPr>
        </p:nvSpPr>
        <p:spPr>
          <a:xfrm>
            <a:off x="5114879" y="1768320"/>
            <a:ext cx="4460760" cy="4384800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8C06B7-7763-451C-AB9C-7FC7F4E56D7D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19" y="403200"/>
            <a:ext cx="8694720" cy="1460519"/>
          </a:xfrm>
        </p:spPr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693719" y="1852560"/>
            <a:ext cx="4265640" cy="907919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 txBox="1">
            <a:spLocks noGrp="1"/>
          </p:cNvSpPr>
          <p:nvPr>
            <p:ph type="title" idx="4294967295"/>
          </p:nvPr>
        </p:nvSpPr>
        <p:spPr>
          <a:xfrm>
            <a:off x="693719" y="2760840"/>
            <a:ext cx="4265640" cy="4062239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3"/>
          </p:nvPr>
        </p:nvSpPr>
        <p:spPr>
          <a:xfrm>
            <a:off x="5103720" y="1852560"/>
            <a:ext cx="4284720" cy="907919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 txBox="1">
            <a:spLocks noGrp="1"/>
          </p:cNvSpPr>
          <p:nvPr>
            <p:ph type="title" idx="4294967295"/>
          </p:nvPr>
        </p:nvSpPr>
        <p:spPr>
          <a:xfrm>
            <a:off x="5103720" y="2760840"/>
            <a:ext cx="4284720" cy="4062239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8" name="Espace réservé du pied de page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9" name="Espace réservé du numéro de diapositive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72A5B5-BF3B-45F2-954F-C13FC5CD4D5C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163DA4-57BA-4E38-B8C5-88D6BA9ECA8F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" name="Espace réservé du pied de page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numéro de diapositive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BF6B37-C6E1-45C1-A639-B78AF4F061D4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19" y="503280"/>
            <a:ext cx="3251159" cy="176544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 txBox="1">
            <a:spLocks noGrp="1"/>
          </p:cNvSpPr>
          <p:nvPr>
            <p:ph type="title" idx="4294967295"/>
          </p:nvPr>
        </p:nvSpPr>
        <p:spPr>
          <a:xfrm>
            <a:off x="4286160" y="1089000"/>
            <a:ext cx="5102280" cy="5372280"/>
          </a:xfrm>
        </p:spPr>
        <p:txBody>
          <a:bodyPr anchor="t" anchorCtr="0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1414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les styles du texte du masque</a:t>
            </a:r>
            <a:br>
              <a:rPr lang="fr-FR"/>
            </a:br>
            <a:r>
              <a:rPr lang="fr-FR"/>
              <a:t>Deuxième niveau</a:t>
            </a:r>
            <a:br>
              <a:rPr lang="fr-FR"/>
            </a:br>
            <a:r>
              <a:rPr lang="fr-FR"/>
              <a:t>Troisième niveau</a:t>
            </a:r>
            <a:br>
              <a:rPr lang="fr-FR"/>
            </a:br>
            <a:r>
              <a:rPr lang="fr-FR"/>
              <a:t>Quatrième niveau</a:t>
            </a:r>
            <a:br>
              <a:rPr lang="fr-FR"/>
            </a:br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693719" y="2268360"/>
            <a:ext cx="3251159" cy="420048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401094-5549-4996-9558-6FB0F732946C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/>
          </p:nvPr>
        </p:nvSpPr>
        <p:spPr>
          <a:xfrm>
            <a:off x="693719" y="503280"/>
            <a:ext cx="3251159" cy="1765440"/>
          </a:xfrm>
        </p:spPr>
        <p:txBody>
          <a:bodyPr anchor="b"/>
          <a:lstStyle>
            <a:lvl1pPr marL="0" marR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3200" spc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 txBox="1">
            <a:spLocks noGrp="1"/>
          </p:cNvSpPr>
          <p:nvPr>
            <p:ph type="title" idx="4294967295"/>
          </p:nvPr>
        </p:nvSpPr>
        <p:spPr>
          <a:xfrm>
            <a:off x="4286160" y="1089000"/>
            <a:ext cx="5102280" cy="5372280"/>
          </a:xfrm>
        </p:spPr>
        <p:txBody>
          <a:bodyPr anchor="t" anchorCtr="0"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2"/>
          </p:nvPr>
        </p:nvSpPr>
        <p:spPr>
          <a:xfrm>
            <a:off x="693719" y="2268360"/>
            <a:ext cx="3251159" cy="4200480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37A7B5-5E71-4BD8-85B6-D80C96FA221F}" type="slidenum">
              <a:t>‹#›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1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2EB65B1E-BEF7-45D6-9277-F5AA9676FF5B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lvl="0" algn="ctr" rtl="0" hangingPunct="0">
        <a:buNone/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lvl="0" indent="0" rtl="0" hangingPunct="0">
        <a:lnSpc>
          <a:spcPct val="100000"/>
        </a:lnSpc>
        <a:spcBef>
          <a:spcPts val="0"/>
        </a:spcBef>
        <a:spcAft>
          <a:spcPts val="1414"/>
        </a:spcAft>
        <a:buNone/>
        <a:tabLst/>
        <a:defRPr lang="fr-FR" sz="3200" b="0" i="0" u="none" strike="noStrike" kern="1200" spc="0" baseline="0">
          <a:solidFill>
            <a:srgbClr val="000000"/>
          </a:solidFill>
          <a:latin typeface="Arial" pitchFamily="18"/>
          <a:ea typeface="Microsoft YaHei" pitchFamily="2"/>
        </a:defRPr>
      </a:lvl1pPr>
      <a:lvl2pPr marL="685799" marR="0" lvl="1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spc="0" baseline="0">
          <a:solidFill>
            <a:srgbClr val="000000"/>
          </a:solidFill>
          <a:latin typeface="Calibri"/>
        </a:defRPr>
      </a:lvl2pPr>
      <a:lvl3pPr marL="1143000" marR="0" lvl="2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spc="0" baseline="0">
          <a:solidFill>
            <a:srgbClr val="000000"/>
          </a:solidFill>
          <a:latin typeface="Calibri"/>
        </a:defRPr>
      </a:lvl3pPr>
      <a:lvl4pPr marL="1600200" marR="0" lvl="3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spc="0" baseline="0">
          <a:solidFill>
            <a:srgbClr val="000000"/>
          </a:solidFill>
          <a:latin typeface="Calibri"/>
        </a:defRPr>
      </a:lvl4pPr>
      <a:lvl5pPr marL="2057400" marR="0" lvl="4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spc="0" baseline="0">
          <a:solidFill>
            <a:srgbClr val="000000"/>
          </a:solidFill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720" y="720"/>
            <a:ext cx="10079640" cy="7559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titre 2"/>
          <p:cNvSpPr txBox="1">
            <a:spLocks noGrp="1"/>
          </p:cNvSpPr>
          <p:nvPr>
            <p:ph type="title"/>
          </p:nvPr>
        </p:nvSpPr>
        <p:spPr>
          <a:xfrm>
            <a:off x="503999" y="576000"/>
            <a:ext cx="7200000" cy="720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"/>
          </p:nvPr>
        </p:nvSpPr>
        <p:spPr>
          <a:xfrm>
            <a:off x="503999" y="1800000"/>
            <a:ext cx="9072000" cy="43844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1"/>
          <a:lstStyle>
            <a:lvl1pPr lvl="0" rtl="0" hangingPunct="0">
              <a:buNone/>
              <a:tabLst/>
              <a:defRPr lang="fr-FR" sz="2400" kern="1200"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4"/>
          </p:nvPr>
        </p:nvSpPr>
        <p:spPr>
          <a:xfrm>
            <a:off x="722700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r-FR" sz="1400" b="0" i="0" u="none" strike="noStrike" kern="1200" spc="0" baseline="0">
                <a:solidFill>
                  <a:srgbClr val="000000"/>
                </a:solidFill>
                <a:latin typeface="Times New Roman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66A136B2-EC36-46B9-AC39-ECE0E775C4E7}" type="slidenum"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lvl="0" algn="ctr" rtl="0" hangingPunct="0">
        <a:buNone/>
        <a:tabLst/>
        <a:defRPr lang="fr-FR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lvl="0" indent="0" rtl="0" hangingPunct="0">
        <a:lnSpc>
          <a:spcPct val="100000"/>
        </a:lnSpc>
        <a:spcBef>
          <a:spcPts val="0"/>
        </a:spcBef>
        <a:spcAft>
          <a:spcPts val="1414"/>
        </a:spcAft>
        <a:buNone/>
        <a:tabLst/>
        <a:defRPr lang="fr-FR" sz="2600" b="0" i="0" u="none" strike="noStrike" kern="1200" spc="0" baseline="0">
          <a:solidFill>
            <a:srgbClr val="000000"/>
          </a:solidFill>
          <a:latin typeface="Liberation Sans" pitchFamily="34"/>
        </a:defRPr>
      </a:lvl1pPr>
      <a:lvl2pPr marL="685799" marR="0" lvl="1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2400" b="0" i="0" u="none" strike="noStrike" kern="1200" spc="0" baseline="0">
          <a:solidFill>
            <a:srgbClr val="000000"/>
          </a:solidFill>
          <a:latin typeface="Calibri"/>
        </a:defRPr>
      </a:lvl2pPr>
      <a:lvl3pPr marL="1143000" marR="0" lvl="2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2000" b="0" i="0" u="none" strike="noStrike" kern="1200" spc="0" baseline="0">
          <a:solidFill>
            <a:srgbClr val="000000"/>
          </a:solidFill>
          <a:latin typeface="Calibri"/>
        </a:defRPr>
      </a:lvl3pPr>
      <a:lvl4pPr marL="1600200" marR="0" lvl="3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spc="0" baseline="0">
          <a:solidFill>
            <a:srgbClr val="000000"/>
          </a:solidFill>
          <a:latin typeface="Calibri"/>
        </a:defRPr>
      </a:lvl4pPr>
      <a:lvl5pPr marL="2057400" marR="0" lvl="4" indent="-228600" algn="l" rtl="0" hangingPunct="1">
        <a:lnSpc>
          <a:spcPct val="9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•"/>
        <a:tabLst/>
        <a:defRPr lang="fr-FR" sz="1800" b="0" i="0" u="none" strike="noStrike" kern="1200" spc="0" baseline="0">
          <a:solidFill>
            <a:srgbClr val="000000"/>
          </a:solidFill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691920"/>
            <a:ext cx="7200000" cy="4878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fr-FR" sz="3200">
                <a:solidFill>
                  <a:srgbClr val="000000"/>
                </a:solidFill>
              </a:rPr>
              <a:t>The predecessor to European Union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800000"/>
            <a:ext cx="4426920" cy="23760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</a:pPr>
            <a:r>
              <a:rPr lang="fr-FR" sz="3600">
                <a:latin typeface="Liberation Sans" pitchFamily="34"/>
              </a:rPr>
              <a:t>Country : Luxembourg</a:t>
            </a:r>
          </a:p>
          <a:p>
            <a:pPr marL="0" lvl="0" indent="0">
              <a:spcAft>
                <a:spcPts val="1414"/>
              </a:spcAft>
            </a:pPr>
            <a:r>
              <a:rPr lang="fr-FR" sz="1600">
                <a:latin typeface="Liberation Sans" pitchFamily="34"/>
              </a:rPr>
              <a:t>Robert Shuman :</a:t>
            </a:r>
          </a:p>
          <a:p>
            <a:pPr marL="0" lvl="0" indent="0">
              <a:spcAft>
                <a:spcPts val="1414"/>
              </a:spcAft>
            </a:pPr>
            <a:r>
              <a:rPr lang="fr-FR" sz="1600">
                <a:latin typeface="Liberation Sans" pitchFamily="34"/>
              </a:rPr>
              <a:t>He was born on 29 June 1886 in Luxembourg and he  died on 4 september 1963 in France.</a:t>
            </a:r>
          </a:p>
          <a:p>
            <a:pPr marL="0" lvl="0" indent="0">
              <a:spcAft>
                <a:spcPts val="1414"/>
              </a:spcAft>
            </a:pPr>
            <a:r>
              <a:rPr lang="fr-FR" sz="1600">
                <a:latin typeface="Liberation Sans" pitchFamily="34"/>
              </a:rPr>
              <a:t>He is considered to be the father founder of the  european construction with Jean Monnet, Konrad Adenauer, Johan Willem Beyen, Paul-Henri Spaak and Alcide De Gasperi.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4294967295"/>
          </p:nvPr>
        </p:nvSpPr>
        <p:spPr>
          <a:xfrm>
            <a:off x="794520" y="5399280"/>
            <a:ext cx="3845880" cy="108072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  <a:buNone/>
            </a:pPr>
            <a:r>
              <a:rPr lang="fr-FR" sz="2600">
                <a:latin typeface="Liberation Sans" pitchFamily="34"/>
              </a:rPr>
              <a:t>Er wurde am 29.Juni1886 in Luxemburg geborenund starb am 4.Sept 1963.Er ist wie der Vater der europäischen Union betrachtet</a:t>
            </a:r>
          </a:p>
        </p:txBody>
      </p:sp>
      <p:pic>
        <p:nvPicPr>
          <p:cNvPr id="5" name="Image 4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705640" y="2095560"/>
            <a:ext cx="2790360" cy="438444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661320"/>
            <a:ext cx="7200000" cy="549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fr-FR" sz="3600">
                <a:solidFill>
                  <a:srgbClr val="000000"/>
                </a:solidFill>
              </a:rPr>
              <a:t>Jean Monnet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800000"/>
            <a:ext cx="4426920" cy="2090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</a:pPr>
            <a:r>
              <a:rPr lang="fr-FR" sz="2300">
                <a:latin typeface="Liberation Sans" pitchFamily="34"/>
              </a:rPr>
              <a:t>Country : France</a:t>
            </a:r>
          </a:p>
          <a:p>
            <a:pPr marL="0" lvl="0" indent="0">
              <a:spcAft>
                <a:spcPts val="1414"/>
              </a:spcAft>
            </a:pPr>
            <a:r>
              <a:rPr lang="fr-FR" sz="1800">
                <a:latin typeface="Liberation Sans" pitchFamily="34"/>
              </a:rPr>
              <a:t>He was born on 9 november 1888 in France and he died on the 16 of March 1979.</a:t>
            </a:r>
          </a:p>
          <a:p>
            <a:pPr marL="0" lvl="0" indent="0">
              <a:spcAft>
                <a:spcPts val="1414"/>
              </a:spcAft>
            </a:pPr>
            <a:r>
              <a:rPr lang="fr-FR" sz="1800">
                <a:latin typeface="Liberation Sans" pitchFamily="34"/>
              </a:rPr>
              <a:t>He worked to build an Union based on the model of the United States of America.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4294967295"/>
          </p:nvPr>
        </p:nvSpPr>
        <p:spPr>
          <a:xfrm>
            <a:off x="503999" y="4089600"/>
            <a:ext cx="4426920" cy="2090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  <a:buNone/>
            </a:pPr>
            <a:r>
              <a:rPr lang="fr-FR" sz="2600">
                <a:latin typeface="Liberation Sans" pitchFamily="34"/>
              </a:rPr>
              <a:t>Er ist am 9.November 1888 in Frankreich geboren. Er starb am16. März 1979.</a:t>
            </a:r>
          </a:p>
          <a:p>
            <a:pPr marL="0" lvl="0" indent="0">
              <a:spcAft>
                <a:spcPts val="1414"/>
              </a:spcAft>
              <a:buNone/>
            </a:pPr>
            <a:r>
              <a:rPr lang="fr-FR" sz="2600">
                <a:latin typeface="Liberation Sans" pitchFamily="34"/>
              </a:rPr>
              <a:t>Er arbeitete für die Gründung einer Union wie in die USA.</a:t>
            </a:r>
          </a:p>
        </p:txBody>
      </p:sp>
      <p:pic>
        <p:nvPicPr>
          <p:cNvPr id="5" name="Image 4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151960" y="2020319"/>
            <a:ext cx="4426920" cy="394308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661320"/>
            <a:ext cx="7200000" cy="549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fr-FR" sz="3600">
                <a:solidFill>
                  <a:srgbClr val="000000"/>
                </a:solidFill>
              </a:rPr>
              <a:t>Konrad Adenauer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560" cy="2090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</a:pPr>
            <a:r>
              <a:rPr lang="fr-FR" sz="2200">
                <a:latin typeface="Liberation Sans" pitchFamily="34"/>
              </a:rPr>
              <a:t>Country : Germany</a:t>
            </a:r>
          </a:p>
          <a:p>
            <a:pPr marL="0" lvl="0" indent="0">
              <a:spcAft>
                <a:spcPts val="1414"/>
              </a:spcAft>
            </a:pPr>
            <a:r>
              <a:rPr lang="fr-FR" sz="1800">
                <a:latin typeface="Liberation Sans" pitchFamily="34"/>
              </a:rPr>
              <a:t>He was born on the  5 of  january 1876 in Germany and he died on the 19 of april 1967 in Germany.</a:t>
            </a:r>
          </a:p>
          <a:p>
            <a:pPr marL="0" lvl="0" indent="0">
              <a:spcAft>
                <a:spcPts val="1414"/>
              </a:spcAft>
            </a:pPr>
            <a:r>
              <a:rPr lang="fr-FR" sz="1800">
                <a:latin typeface="Liberation Sans" pitchFamily="34"/>
              </a:rPr>
              <a:t>He was the first federal chancellor to Germany Federal Republic.</a:t>
            </a:r>
          </a:p>
          <a:p>
            <a:pPr marL="0" lvl="0" indent="0">
              <a:spcAft>
                <a:spcPts val="1414"/>
              </a:spcAft>
            </a:pPr>
            <a:endParaRPr lang="fr-FR" sz="1400">
              <a:latin typeface="Liberation Sans" pitchFamily="34"/>
            </a:endParaRP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4294967295"/>
          </p:nvPr>
        </p:nvSpPr>
        <p:spPr>
          <a:xfrm>
            <a:off x="503999" y="4089600"/>
            <a:ext cx="4426920" cy="2090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  <a:buNone/>
            </a:pPr>
            <a:r>
              <a:rPr lang="fr-FR" sz="2600">
                <a:latin typeface="Liberation Sans" pitchFamily="34"/>
              </a:rPr>
              <a:t>Er wurde am 5. Januar 1876 in Deutschland geboren. Er starb am 19.April 1967 in Deutschland.</a:t>
            </a:r>
          </a:p>
          <a:p>
            <a:pPr marL="0" lvl="0" indent="0">
              <a:spcAft>
                <a:spcPts val="1414"/>
              </a:spcAft>
              <a:buNone/>
            </a:pPr>
            <a:r>
              <a:rPr lang="fr-FR" sz="2600">
                <a:latin typeface="Liberation Sans" pitchFamily="34"/>
              </a:rPr>
              <a:t>Er war der erste Bundeskanzler Deutschlands.</a:t>
            </a:r>
          </a:p>
        </p:txBody>
      </p:sp>
      <p:pic>
        <p:nvPicPr>
          <p:cNvPr id="5" name="Image 4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625720" y="1799640"/>
            <a:ext cx="3479400" cy="438444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661320"/>
            <a:ext cx="7200000" cy="549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fr-FR" sz="3600">
                <a:solidFill>
                  <a:srgbClr val="000000"/>
                </a:solidFill>
              </a:rPr>
              <a:t>Johan Willem Beyen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800000"/>
            <a:ext cx="4426920" cy="2090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</a:pPr>
            <a:r>
              <a:rPr lang="fr-FR" sz="2400">
                <a:latin typeface="Liberation Sans" pitchFamily="34"/>
              </a:rPr>
              <a:t>Country : Netherland</a:t>
            </a:r>
          </a:p>
          <a:p>
            <a:pPr marL="0" lvl="0" indent="0">
              <a:spcAft>
                <a:spcPts val="1414"/>
              </a:spcAft>
            </a:pPr>
            <a:r>
              <a:rPr lang="fr-FR" sz="1800">
                <a:latin typeface="Liberation Sans" pitchFamily="34"/>
              </a:rPr>
              <a:t>He was born on the 2nd of  may 1897 in the Netherland and he died on the 29th of april 1976.</a:t>
            </a:r>
          </a:p>
          <a:p>
            <a:pPr marL="0" lvl="0" indent="0">
              <a:spcAft>
                <a:spcPts val="1414"/>
              </a:spcAft>
            </a:pPr>
            <a:r>
              <a:rPr lang="fr-FR" sz="1800">
                <a:latin typeface="Liberation Sans" pitchFamily="34"/>
              </a:rPr>
              <a:t>He was a banker, a politician  and a netherland diplomat.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4294967295"/>
          </p:nvPr>
        </p:nvSpPr>
        <p:spPr>
          <a:xfrm>
            <a:off x="488160" y="3991679"/>
            <a:ext cx="4426920" cy="2090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  <a:buNone/>
            </a:pPr>
            <a:r>
              <a:rPr lang="fr-FR" sz="2600">
                <a:latin typeface="Liberation Sans" pitchFamily="34"/>
              </a:rPr>
              <a:t>Er wurde am 2.Mai 1897 in Niederland geboren und starb</a:t>
            </a:r>
          </a:p>
          <a:p>
            <a:pPr marL="0" lvl="0" indent="0">
              <a:spcAft>
                <a:spcPts val="1414"/>
              </a:spcAft>
              <a:buNone/>
            </a:pPr>
            <a:r>
              <a:rPr lang="fr-FR" sz="2600">
                <a:latin typeface="Liberation Sans" pitchFamily="34"/>
              </a:rPr>
              <a:t>Am 29. April 1976.</a:t>
            </a:r>
          </a:p>
          <a:p>
            <a:pPr marL="0" lvl="0" indent="0">
              <a:spcAft>
                <a:spcPts val="1414"/>
              </a:spcAft>
              <a:buNone/>
            </a:pPr>
            <a:r>
              <a:rPr lang="fr-FR" sz="2600">
                <a:latin typeface="Liberation Sans" pitchFamily="34"/>
              </a:rPr>
              <a:t>Er war Banker,Politiker,und Diplomat</a:t>
            </a:r>
          </a:p>
        </p:txBody>
      </p:sp>
      <p:pic>
        <p:nvPicPr>
          <p:cNvPr id="5" name="Image 4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151960" y="2076480"/>
            <a:ext cx="4426920" cy="3830759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661320"/>
            <a:ext cx="7200000" cy="549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fr-FR" sz="3600">
                <a:solidFill>
                  <a:srgbClr val="000000"/>
                </a:solidFill>
              </a:rPr>
              <a:t>Paul-Henri Spaak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800000"/>
            <a:ext cx="4426920" cy="2090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</a:pPr>
            <a:r>
              <a:rPr lang="fr-FR" sz="2400">
                <a:latin typeface="Liberation Sans" pitchFamily="34"/>
              </a:rPr>
              <a:t>Country : Belgium</a:t>
            </a:r>
          </a:p>
          <a:p>
            <a:pPr marL="0" lvl="0" indent="0">
              <a:spcAft>
                <a:spcPts val="1414"/>
              </a:spcAft>
            </a:pPr>
            <a:r>
              <a:rPr lang="fr-FR" sz="1800">
                <a:latin typeface="Liberation Sans" pitchFamily="34"/>
              </a:rPr>
              <a:t>He was born on 25 january 1899 in Belgium and he died 31 july 1972 in Belgium.</a:t>
            </a:r>
          </a:p>
          <a:p>
            <a:pPr marL="0" lvl="0" indent="0">
              <a:spcAft>
                <a:spcPts val="1414"/>
              </a:spcAft>
            </a:pPr>
            <a:r>
              <a:rPr lang="fr-FR" sz="1800">
                <a:latin typeface="Liberation Sans" pitchFamily="34"/>
              </a:rPr>
              <a:t>He was many times minister in the gouvernements of Belgium ,and minister of international business and the first minister.  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4294967295"/>
          </p:nvPr>
        </p:nvSpPr>
        <p:spPr>
          <a:xfrm>
            <a:off x="503999" y="4089600"/>
            <a:ext cx="4426920" cy="2090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  <a:buNone/>
            </a:pPr>
            <a:r>
              <a:rPr lang="fr-FR" sz="2600">
                <a:latin typeface="Liberation Sans" pitchFamily="34"/>
              </a:rPr>
              <a:t>Er wurde am 25.Januar 1899 in Belgien geboren und starb 31 Juli 1972.</a:t>
            </a:r>
          </a:p>
          <a:p>
            <a:pPr marL="0" lvl="0" indent="0">
              <a:spcAft>
                <a:spcPts val="1414"/>
              </a:spcAft>
              <a:buNone/>
            </a:pPr>
            <a:r>
              <a:rPr lang="fr-FR" sz="2600">
                <a:latin typeface="Liberation Sans" pitchFamily="34"/>
              </a:rPr>
              <a:t>Mehrmals wurde er als Regierungsminister, Handelsminister und Premierminister ernannt.</a:t>
            </a:r>
          </a:p>
        </p:txBody>
      </p:sp>
      <p:pic>
        <p:nvPicPr>
          <p:cNvPr id="5" name="Image 4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793840" y="1799640"/>
            <a:ext cx="3143519" cy="438444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661320"/>
            <a:ext cx="7200000" cy="5490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l">
              <a:buNone/>
            </a:pPr>
            <a:r>
              <a:rPr lang="fr-FR" sz="3600">
                <a:solidFill>
                  <a:srgbClr val="000000"/>
                </a:solidFill>
              </a:rPr>
              <a:t>Alcide de Gasperi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800000"/>
            <a:ext cx="4426920" cy="2090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</a:pPr>
            <a:r>
              <a:rPr lang="fr-FR" sz="2400">
                <a:latin typeface="Liberation Sans" pitchFamily="34"/>
              </a:rPr>
              <a:t>Country : Italy</a:t>
            </a:r>
          </a:p>
          <a:p>
            <a:pPr marL="0" lvl="0" indent="0">
              <a:spcAft>
                <a:spcPts val="1414"/>
              </a:spcAft>
            </a:pPr>
            <a:r>
              <a:rPr lang="fr-FR" sz="1800">
                <a:latin typeface="Liberation Sans" pitchFamily="34"/>
              </a:rPr>
              <a:t>He was born on the 3 april 1881 in Italy and he died  19 aout 1954 in Italy.</a:t>
            </a:r>
          </a:p>
          <a:p>
            <a:pPr marL="0" lvl="0" indent="0">
              <a:spcAft>
                <a:spcPts val="1414"/>
              </a:spcAft>
            </a:pPr>
            <a:r>
              <a:rPr lang="fr-FR" sz="1800">
                <a:latin typeface="Liberation Sans" pitchFamily="34"/>
              </a:rPr>
              <a:t>He made the christian democracy. He was the  president of the european council.</a:t>
            </a:r>
            <a:r>
              <a:rPr lang="fr-FR" sz="1400">
                <a:latin typeface="Liberation Sans" pitchFamily="34"/>
              </a:rPr>
              <a:t>	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4294967295"/>
          </p:nvPr>
        </p:nvSpPr>
        <p:spPr>
          <a:xfrm>
            <a:off x="503999" y="4089600"/>
            <a:ext cx="4426920" cy="20908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fr-F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fr-F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0" lvl="0" indent="0">
              <a:spcAft>
                <a:spcPts val="1414"/>
              </a:spcAft>
              <a:buNone/>
            </a:pPr>
            <a:r>
              <a:rPr lang="fr-FR" sz="2600">
                <a:latin typeface="Liberation Sans" pitchFamily="34"/>
              </a:rPr>
              <a:t>Er wurde am 3. April 1881geboren und starb am 19.August 1954.</a:t>
            </a:r>
          </a:p>
          <a:p>
            <a:pPr marL="0" lvl="0" indent="0">
              <a:spcAft>
                <a:spcPts val="1414"/>
              </a:spcAft>
              <a:buNone/>
            </a:pPr>
            <a:r>
              <a:rPr lang="fr-FR" sz="2600">
                <a:latin typeface="Liberation Sans" pitchFamily="34"/>
              </a:rPr>
              <a:t>Seine Partei war die christliche-Demokratie.Er war Ratsvorsitzende in Italien.</a:t>
            </a:r>
          </a:p>
        </p:txBody>
      </p:sp>
      <p:pic>
        <p:nvPicPr>
          <p:cNvPr id="5" name="Image 4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173200" y="1799640"/>
            <a:ext cx="4384440" cy="438444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nspir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170</Words>
  <Application>Microsoft Office PowerPoint</Application>
  <PresentationFormat>Diavetítés a képernyőre (4:3 oldalarány)</PresentationFormat>
  <Paragraphs>43</Paragraphs>
  <Slides>6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Standard</vt:lpstr>
      <vt:lpstr>Inspiration</vt:lpstr>
      <vt:lpstr>The predecessor to European Union</vt:lpstr>
      <vt:lpstr>Jean Monnet</vt:lpstr>
      <vt:lpstr>Konrad Adenauer</vt:lpstr>
      <vt:lpstr>Johan Willem Beyen</vt:lpstr>
      <vt:lpstr>Paul-Henri Spaak</vt:lpstr>
      <vt:lpstr>Alcide de Gasperi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predecessor to European Union</dc:title>
  <dc:creator>Zsolti</dc:creator>
  <cp:lastModifiedBy>Zsolti</cp:lastModifiedBy>
  <cp:revision>4</cp:revision>
  <dcterms:created xsi:type="dcterms:W3CDTF">2017-11-15T09:03:18Z</dcterms:created>
  <dcterms:modified xsi:type="dcterms:W3CDTF">2018-01-08T17:02:59Z</dcterms:modified>
</cp:coreProperties>
</file>