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080625" cy="7559675" type="screen4x3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04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195351-80BD-4FE5-B564-E5D9AACFACB3}" type="slidenum">
              <a:t>‹#›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578B874B-4378-4470-8B9D-7BDC2AD03150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61A064-B6F7-4985-98A4-800F5A0009FB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2EFB9D-7288-4A99-95C7-7B8D8030FD33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25D6DF-1C7A-4DB9-A3FE-8AE1BE265972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A537D2-A0B2-41D2-B14C-E6B80055F7AD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197E1F-F7BE-447B-9EBB-F2672686C9C0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F3151D-BCE1-4484-AAEE-16B7714EAE07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20A9C7-184C-43F4-910B-64EF23577B24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9F2682-9B4F-400D-AC3C-1DAB49CE2803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F25BA6-875F-462A-B842-8C0A52D47C55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AC584C-16A9-4EC1-81F9-911BD55121F3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3F1AE7-6FCE-49F1-8071-7A06C70A6801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659AB9-427B-4540-9F60-87976E95D162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729FCF"/>
          </a:solidFill>
          <a:ln w="25402">
            <a:solidFill>
              <a:srgbClr val="3465AF"/>
            </a:solidFill>
            <a:prstDash val="solid"/>
          </a:ln>
        </p:spPr>
      </p:sp>
      <p:sp>
        <p:nvSpPr>
          <p:cNvPr id="4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44AA3-FBCC-451B-8AA7-7F19224BBECC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B445CB-8613-48B0-B044-DDC70E88F0FC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9C3297-6CB1-466E-A5FA-11D637BD8002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6BAF09-FC31-4BB4-AD62-7DBCC60960B8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D97869-378A-4733-8B90-C4F20CD2C121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27DBEE-F578-44BB-8483-7BA8FEE5725C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DE67F5-657C-4C5A-9EF2-AC4369AD9722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6696D3-F845-45F1-9C7C-1D46FC4707C3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1E8D79-D59F-42A1-A6B2-FAC8E8189DBA}" type="slidenum">
              <a:t>‹#›</a:t>
            </a:fld>
            <a:endParaRPr lang="fr-FR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17A168-B767-4216-8B5C-4659AF9F3DA6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96E65C-9C1C-4C06-9125-28B4F8505DD0}" type="slidenum"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71322F1-D305-4E6F-895B-0B3285DA67E5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January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71998" y="2701795"/>
            <a:ext cx="3816001" cy="1114196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The First day of the new year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54278" y="2159995"/>
            <a:ext cx="4329720" cy="2464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224040" y="5687997"/>
            <a:ext cx="5775917" cy="16836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We celebrate the New Year with friends and family.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We wish every one a happy new year !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Wir feiern das Neujahr mit Freunden und Angehörigen.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Wir wünschen uns alles gute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October/Oktober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3844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October 25th to 30th, the price of l'Arc of Triomphe takes place. It is a horse race. A lot of people bet on the best horses.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Im Oktober findet Arc de Triomphe statt.Es ist ein bekannter Preis  wo rennen die besten Pferde.Jeder kann wetten.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8" y="2448004"/>
            <a:ext cx="4371837" cy="244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November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3844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It is celebrated on November 11th. We remember the first World War.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11. November ist der Gedenktag des ersten Weltkriegs. Gegenstände von dieser Zeit werden ausgestellt.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999" y="2304004"/>
            <a:ext cx="4517995" cy="338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December/Dezember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151958" y="1769043"/>
            <a:ext cx="4426555" cy="4384438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/>
              <a:t>It is Christmas on the 25th. We celebrate the Christ birth.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Children believe in Santa Claus and wait for their presents putting their shoes under the Christmas Tree.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7999" y="2952003"/>
            <a:ext cx="4606198" cy="25909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799996" y="6191996"/>
            <a:ext cx="8721720" cy="88725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The traditional meal is composed of oysters, foie gras, turkey, and Christmas Buche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Zu Weihnachten feiern wir mit Angehörigen und wir geben Geschenke. 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February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59999" y="2304004"/>
            <a:ext cx="4536000" cy="288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79082" y="2311923"/>
            <a:ext cx="4536000" cy="28800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5183998" y="2426762"/>
            <a:ext cx="7336468" cy="247998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The Candlemas is an old festival which is a Christian religious holiday.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This holiday takes place on February 2nd, 40 days after Christmas.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We eat large and thin pancakes.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Chandeleur ist ein altes christliches Fest,das in den Ferien Stattfindet.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Es beginnt am 2. Februar und 40 Tage nach Weihnachten.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Arial" pitchFamily="18"/>
                <a:ea typeface="Microsoft YaHei" pitchFamily="2"/>
                <a:cs typeface="Mangal" pitchFamily="2"/>
              </a:rPr>
              <a:t>Wir essen breiten und feinen « Kuchen 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  <a:latin typeface="Arial" pitchFamily="34"/>
              </a:rPr>
              <a:t>März/March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6119996" y="2664003"/>
            <a:ext cx="3095637" cy="1905481"/>
          </a:xfrm>
        </p:spPr>
        <p:txBody>
          <a:bodyPr anchor="ctr" anchorCtr="1"/>
          <a:lstStyle/>
          <a:p>
            <a:pPr lvl="0" algn="ctr"/>
            <a:r>
              <a:rPr lang="fr-FR" sz="2400">
                <a:effectLst>
                  <a:outerShdw dist="17962" dir="2700000">
                    <a:srgbClr val="000000"/>
                  </a:outerShdw>
                </a:effectLst>
              </a:rPr>
              <a:t>In our city, Varades, every year in March we go to the Fair which is organized by our Mayor.</a:t>
            </a:r>
          </a:p>
          <a:p>
            <a:pPr lvl="0" algn="ctr"/>
            <a:r>
              <a:rPr lang="fr-FR" sz="2400">
                <a:effectLst>
                  <a:outerShdw dist="17962" dir="2700000">
                    <a:srgbClr val="000000"/>
                  </a:outerShdw>
                </a:effectLst>
              </a:rPr>
              <a:t>In unserer Stadt Varades jedes Jahr im März findet eine Weinmesse statt. Nicht nur Wein vorgeschlagen wird,sondern auch andere Ausstellungen.</a:t>
            </a:r>
          </a:p>
          <a:p>
            <a:pPr lvl="0" algn="ctr"/>
            <a:endParaRPr lang="fr-FR" sz="2400">
              <a:effectLst>
                <a:outerShdw dist="17962" dir="2700000">
                  <a:srgbClr val="000000"/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295997" y="2200677"/>
            <a:ext cx="4536000" cy="28393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295997" y="5615997"/>
            <a:ext cx="6695995" cy="346676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There is a lot of attractions and we have fun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April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4536000" y="1563477"/>
            <a:ext cx="5399998" cy="4096438"/>
          </a:xfrm>
        </p:spPr>
        <p:txBody>
          <a:bodyPr anchor="ctr" anchorCtr="1"/>
          <a:lstStyle/>
          <a:p>
            <a:pPr lvl="0" algn="ctr"/>
            <a:r>
              <a:rPr lang="fr-FR">
                <a:effectLst>
                  <a:outerShdw dist="17962" dir="2700000">
                    <a:srgbClr val="000000"/>
                  </a:outerShdw>
                </a:effectLst>
              </a:rPr>
              <a:t>At Easter you can look for eggs in your garden.</a:t>
            </a:r>
          </a:p>
          <a:p>
            <a:pPr lvl="0" algn="ctr"/>
            <a:r>
              <a:rPr lang="fr-FR">
                <a:effectLst>
                  <a:outerShdw dist="17962" dir="2700000">
                    <a:srgbClr val="000000"/>
                  </a:outerShdw>
                </a:effectLst>
              </a:rPr>
              <a:t>It's a christian festival.</a:t>
            </a:r>
          </a:p>
          <a:p>
            <a:pPr lvl="0" algn="ctr"/>
            <a:r>
              <a:rPr lang="fr-FR">
                <a:effectLst>
                  <a:outerShdw dist="17962" dir="2700000">
                    <a:srgbClr val="000000"/>
                  </a:outerShdw>
                </a:effectLst>
              </a:rPr>
              <a:t>Zu Ostern werden Schokoldeneier im Garten versteckt und wir sollen danach suchen.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7999" y="1769043"/>
            <a:ext cx="4169161" cy="31269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151997" y="6061319"/>
            <a:ext cx="6999119" cy="346676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We eat a lot of chocolate and the typical meal is composed of lamb.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May/Mai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679999" y="2880003"/>
            <a:ext cx="5327641" cy="4425476"/>
          </a:xfrm>
        </p:spPr>
        <p:txBody>
          <a:bodyPr/>
          <a:lstStyle/>
          <a:p>
            <a:pPr lvl="0"/>
            <a:r>
              <a:rPr lang="fr-FR">
                <a:effectLst>
                  <a:outerShdw dist="17962" dir="2700000">
                    <a:srgbClr val="000000"/>
                  </a:outerShdw>
                </a:effectLst>
              </a:rPr>
              <a:t>We celebrate the end of World War II.</a:t>
            </a:r>
          </a:p>
          <a:p>
            <a:pPr lvl="0"/>
            <a:r>
              <a:rPr lang="fr-FR">
                <a:effectLst>
                  <a:outerShdw dist="17962" dir="2700000">
                    <a:srgbClr val="000000"/>
                  </a:outerShdw>
                </a:effectLst>
              </a:rPr>
              <a:t>It's the armistice.</a:t>
            </a:r>
          </a:p>
          <a:p>
            <a:pPr lvl="0"/>
            <a:r>
              <a:rPr lang="fr-FR">
                <a:effectLst>
                  <a:outerShdw dist="17962" dir="2700000">
                    <a:srgbClr val="000000"/>
                  </a:outerShdw>
                </a:effectLst>
              </a:rPr>
              <a:t>Wir gedenken das ende des zweiten Weltkriegs. Es ist ein Feiertag.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5998" y="1915558"/>
            <a:ext cx="3477600" cy="25484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304004" y="6119996"/>
            <a:ext cx="5039999" cy="346676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We don't work, it is a holiday.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June/Juni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392000" y="1807558"/>
            <a:ext cx="5399998" cy="4384438"/>
          </a:xfrm>
        </p:spPr>
        <p:txBody>
          <a:bodyPr/>
          <a:lstStyle/>
          <a:p>
            <a:pPr lvl="0"/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The christian celebrate the pentecote. It's the descent of the holy spirit on the apostle.</a:t>
            </a:r>
          </a:p>
          <a:p>
            <a:pPr lvl="0"/>
            <a:r>
              <a:rPr lang="fr-FR"/>
              <a:t>It is a holiday in France.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Im Juni feiern die Gläubigen 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Pfingsten.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03998" y="1529279"/>
            <a:ext cx="3600001" cy="360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July/Juli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320000" y="1807558"/>
            <a:ext cx="5327998" cy="4384438"/>
          </a:xfrm>
        </p:spPr>
        <p:txBody>
          <a:bodyPr/>
          <a:lstStyle/>
          <a:p>
            <a:pPr lvl="0"/>
            <a:r>
              <a:rPr lang="fr-FR"/>
              <a:t>It's our national holiday. We celebrate the French revolution of 1789.</a:t>
            </a:r>
          </a:p>
          <a:p>
            <a:pPr lvl="0"/>
            <a:r>
              <a:rPr lang="fr-FR"/>
              <a:t>Am 14. Juli ist der National  Feiertag.Überall singen,tanzen die Leute.Es gibt auch Feuerwerke.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7999" y="1727996"/>
            <a:ext cx="4003563" cy="26881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736003" y="5543998"/>
            <a:ext cx="6263996" cy="603001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rPr>
              <a:t>There are many fireworks, public dances and on the Champs Elysées, a parade of the French army.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August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328986" y="704737"/>
            <a:ext cx="4549533" cy="4856616"/>
          </a:xfrm>
        </p:spPr>
        <p:txBody>
          <a:bodyPr/>
          <a:lstStyle/>
          <a:p>
            <a:pPr lvl="0"/>
            <a:endParaRPr lang="fr-FR"/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In August we celebrate the assomption. That means the rise of the Virgin Marie in the sky.</a:t>
            </a:r>
          </a:p>
          <a:p>
            <a:pPr lvl="0"/>
            <a:r>
              <a:rPr lang="fr-FR"/>
              <a:t>.It is a holiday in France.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/>
              <a:t>Am 15.August ist der christliche Feiertag. Die Gläubigen gehen in die Kirche. Es ist Mariä Himmelfahrt.</a:t>
            </a:r>
          </a:p>
          <a:p>
            <a:pPr lvl="0">
              <a:buSzPct val="45000"/>
              <a:buFont typeface="StarSymbol"/>
              <a:buChar char="●"/>
            </a:pP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75998" y="2304004"/>
            <a:ext cx="4100763" cy="30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76355" y="321841"/>
            <a:ext cx="9071643" cy="1262155"/>
          </a:xfrm>
        </p:spPr>
        <p:txBody>
          <a:bodyPr/>
          <a:lstStyle/>
          <a:p>
            <a:pPr lvl="0"/>
            <a:r>
              <a:rPr lang="fr-FR">
                <a:solidFill>
                  <a:srgbClr val="0084D1"/>
                </a:solidFill>
                <a:effectLst>
                  <a:outerShdw dist="17962" dir="2700000">
                    <a:srgbClr val="000000"/>
                  </a:outerShdw>
                </a:effectLst>
              </a:rPr>
              <a:t>September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5183998" y="1871996"/>
            <a:ext cx="4319643" cy="4384438"/>
          </a:xfrm>
        </p:spPr>
        <p:txBody>
          <a:bodyPr/>
          <a:lstStyle/>
          <a:p>
            <a:pPr lvl="0"/>
            <a:r>
              <a:rPr lang="fr-FR"/>
              <a:t>It is the time to go back to school on  the 3rd of September.</a:t>
            </a:r>
          </a:p>
          <a:p>
            <a:pPr lvl="0"/>
            <a:r>
              <a:rPr lang="fr-FR"/>
              <a:t>Nach zwei Monaten Ferien gehen die Schüler in die Schulen zurück.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25321" y="1727996"/>
            <a:ext cx="4414677" cy="345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534</Words>
  <Application>Microsoft Office PowerPoint</Application>
  <PresentationFormat>Diavetítés a képernyőre (4:3 oldalarány)</PresentationFormat>
  <Paragraphs>73</Paragraphs>
  <Slides>12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Standard</vt:lpstr>
      <vt:lpstr>January</vt:lpstr>
      <vt:lpstr>February</vt:lpstr>
      <vt:lpstr>März/March</vt:lpstr>
      <vt:lpstr>April</vt:lpstr>
      <vt:lpstr>May/Mai</vt:lpstr>
      <vt:lpstr>June/Juni</vt:lpstr>
      <vt:lpstr>July/Juli</vt:lpstr>
      <vt:lpstr>August</vt:lpstr>
      <vt:lpstr>September</vt:lpstr>
      <vt:lpstr>October/Oktober</vt:lpstr>
      <vt:lpstr>November</vt:lpstr>
      <vt:lpstr>December/Dezember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</dc:title>
  <dc:creator>Zsolti</dc:creator>
  <cp:lastModifiedBy>Zsolti</cp:lastModifiedBy>
  <cp:revision>25</cp:revision>
  <dcterms:created xsi:type="dcterms:W3CDTF">2018-02-01T13:37:06Z</dcterms:created>
  <dcterms:modified xsi:type="dcterms:W3CDTF">2018-06-04T17:23:56Z</dcterms:modified>
</cp:coreProperties>
</file>