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5083c14bd7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5083c14bd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09863683b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09863683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5083c14bd7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5083c14bd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09863683b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09863683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ó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rive.google.com/file/d/1nbMn7td1LoR2A3E-g99DrqR_2Oof6BTo/view" TargetMode="External"/><Relationship Id="rId4" Type="http://schemas.openxmlformats.org/officeDocument/2006/relationships/image" Target="../media/image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PYNolqmIe38RDoq7eZGPF9wKpXdnXMkg/view" TargetMode="External"/><Relationship Id="rId4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41100" y="0"/>
            <a:ext cx="11584250" cy="7271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1250" y="-425975"/>
            <a:ext cx="10291601" cy="759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ARI CARMEN\OneDrive\Imágenes\Capturas de pantalla\2019-02-19 (25).png" id="134" name="Google Shape;1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1350" y="-380075"/>
            <a:ext cx="9375350" cy="72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100">
        <p14:flip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9650" y="-925425"/>
            <a:ext cx="10130000" cy="839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0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ARI CARMEN\OneDrive\Imágenes\Capturas de pantalla\2019-02-19 (26).png" id="144" name="Google Shape;14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142" y="-99391"/>
            <a:ext cx="9149142" cy="695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0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ARI CARMEN\OneDrive\Imágenes\Capturas de pantalla\2019-02-19 (27).png" id="149" name="Google Shape;1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900" y="-611425"/>
            <a:ext cx="10642274" cy="773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2500" y="-479225"/>
            <a:ext cx="10076750" cy="770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41950" y="-313975"/>
            <a:ext cx="11501624" cy="75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 title="erasmus MARMOLEJO FINA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75850" y="0"/>
            <a:ext cx="11088474" cy="717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ARI CARMEN\OneDrive\Imágenes\Capturas de pantalla\2019-02-19 (12).png" id="89" name="Google Shape;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04664" y="-2"/>
            <a:ext cx="11881320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2" title="PRESENTACIÓN INSTITUT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73975" y="-318550"/>
            <a:ext cx="12142050" cy="768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15025" y="-557050"/>
            <a:ext cx="12939298" cy="74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MARI CARMEN\OneDrive\Imágenes\Capturas de pantalla\2019-02-19 (14).png" id="99" name="Google Shape;9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40568" y="5301"/>
            <a:ext cx="10009112" cy="6852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9225" y="0"/>
            <a:ext cx="103117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0500" y="0"/>
            <a:ext cx="100473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900" y="0"/>
            <a:ext cx="102291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9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1000" y="0"/>
            <a:ext cx="10179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09750" y="-392925"/>
            <a:ext cx="10658826" cy="725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icin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