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21E6-6336-46A3-8D91-7D037727A609}" type="datetimeFigureOut">
              <a:rPr lang="cs-CZ" smtClean="0"/>
              <a:t>7.1.2019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CD4E-BD17-4FAE-8A20-4054D472ED1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3157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21E6-6336-46A3-8D91-7D037727A609}" type="datetimeFigureOut">
              <a:rPr lang="cs-CZ" smtClean="0"/>
              <a:t>7.1.2019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CD4E-BD17-4FAE-8A20-4054D472ED1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3245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21E6-6336-46A3-8D91-7D037727A609}" type="datetimeFigureOut">
              <a:rPr lang="cs-CZ" smtClean="0"/>
              <a:t>7.1.2019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CD4E-BD17-4FAE-8A20-4054D472ED1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4720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21E6-6336-46A3-8D91-7D037727A609}" type="datetimeFigureOut">
              <a:rPr lang="cs-CZ" smtClean="0"/>
              <a:t>7.1.2019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CD4E-BD17-4FAE-8A20-4054D472ED1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5356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21E6-6336-46A3-8D91-7D037727A609}" type="datetimeFigureOut">
              <a:rPr lang="cs-CZ" smtClean="0"/>
              <a:t>7.1.2019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CD4E-BD17-4FAE-8A20-4054D472ED1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9479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21E6-6336-46A3-8D91-7D037727A609}" type="datetimeFigureOut">
              <a:rPr lang="cs-CZ" smtClean="0"/>
              <a:t>7.1.2019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CD4E-BD17-4FAE-8A20-4054D472ED1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36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21E6-6336-46A3-8D91-7D037727A609}" type="datetimeFigureOut">
              <a:rPr lang="cs-CZ" smtClean="0"/>
              <a:t>7.1.2019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CD4E-BD17-4FAE-8A20-4054D472ED1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3354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21E6-6336-46A3-8D91-7D037727A609}" type="datetimeFigureOut">
              <a:rPr lang="cs-CZ" smtClean="0"/>
              <a:t>7.1.2019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CD4E-BD17-4FAE-8A20-4054D472ED1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5244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21E6-6336-46A3-8D91-7D037727A609}" type="datetimeFigureOut">
              <a:rPr lang="cs-CZ" smtClean="0"/>
              <a:t>7.1.2019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CD4E-BD17-4FAE-8A20-4054D472ED1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914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21E6-6336-46A3-8D91-7D037727A609}" type="datetimeFigureOut">
              <a:rPr lang="cs-CZ" smtClean="0"/>
              <a:t>7.1.2019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CD4E-BD17-4FAE-8A20-4054D472ED1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3396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21E6-6336-46A3-8D91-7D037727A609}" type="datetimeFigureOut">
              <a:rPr lang="cs-CZ" smtClean="0"/>
              <a:t>7.1.2019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CD4E-BD17-4FAE-8A20-4054D472ED1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2877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Horz">
          <a:fgClr>
            <a:srgbClr val="FFC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921E6-6336-46A3-8D91-7D037727A609}" type="datetimeFigureOut">
              <a:rPr lang="cs-CZ" smtClean="0"/>
              <a:t>7.1.2019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0CD4E-BD17-4FAE-8A20-4054D472ED1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2963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Education_in_the_Czech_Republi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>
                <a:latin typeface="Dotum" panose="020B0600000101010101" pitchFamily="34" charset="-127"/>
                <a:ea typeface="Dotum" panose="020B0600000101010101" pitchFamily="34" charset="-127"/>
              </a:rPr>
              <a:t>Education</a:t>
            </a:r>
            <a:r>
              <a:rPr lang="cs-CZ" dirty="0" smtClean="0"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cs-CZ" dirty="0" err="1" smtClean="0">
                <a:latin typeface="Dotum" panose="020B0600000101010101" pitchFamily="34" charset="-127"/>
                <a:ea typeface="Dotum" panose="020B0600000101010101" pitchFamily="34" charset="-127"/>
              </a:rPr>
              <a:t>system</a:t>
            </a:r>
            <a:r>
              <a:rPr lang="cs-CZ" dirty="0" smtClean="0"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cs-CZ" dirty="0" err="1" smtClean="0">
                <a:latin typeface="Dotum" panose="020B0600000101010101" pitchFamily="34" charset="-127"/>
                <a:ea typeface="Dotum" panose="020B0600000101010101" pitchFamily="34" charset="-127"/>
              </a:rPr>
              <a:t>of</a:t>
            </a:r>
            <a:r>
              <a:rPr lang="cs-CZ" dirty="0" smtClean="0"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cs-CZ" dirty="0" err="1" smtClean="0">
                <a:latin typeface="Dotum" panose="020B0600000101010101" pitchFamily="34" charset="-127"/>
                <a:ea typeface="Dotum" panose="020B0600000101010101" pitchFamily="34" charset="-127"/>
              </a:rPr>
              <a:t>the</a:t>
            </a:r>
            <a:r>
              <a:rPr lang="cs-CZ" dirty="0" smtClean="0">
                <a:latin typeface="Dotum" panose="020B0600000101010101" pitchFamily="34" charset="-127"/>
                <a:ea typeface="Dotum" panose="020B0600000101010101" pitchFamily="34" charset="-127"/>
              </a:rPr>
              <a:t> Czech Republic</a:t>
            </a:r>
            <a:endParaRPr lang="cs-CZ" dirty="0"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711152"/>
          </a:xfrm>
        </p:spPr>
        <p:txBody>
          <a:bodyPr/>
          <a:lstStyle/>
          <a:p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Adéla Předešlá</a:t>
            </a:r>
          </a:p>
          <a:p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Tomáš Gajda</a:t>
            </a:r>
          </a:p>
          <a:p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Martin Machálek</a:t>
            </a:r>
          </a:p>
          <a:p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Ludvík Pelán</a:t>
            </a:r>
            <a:endParaRPr lang="cs-CZ" dirty="0">
              <a:solidFill>
                <a:schemeClr val="tx1">
                  <a:lumMod val="50000"/>
                  <a:lumOff val="50000"/>
                </a:schemeClr>
              </a:solidFill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pic>
        <p:nvPicPr>
          <p:cNvPr id="1026" name="Picture 2" descr="C:\Users\gajda.tomas\Downloads\stažený soub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04664"/>
            <a:ext cx="262890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099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Dotum" panose="020B0600000101010101" pitchFamily="34" charset="-127"/>
                <a:ea typeface="Dotum" panose="020B0600000101010101" pitchFamily="34" charset="-127"/>
              </a:rPr>
              <a:t>Summary</a:t>
            </a:r>
            <a:r>
              <a:rPr lang="cs-CZ" dirty="0"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cs-CZ" dirty="0" err="1" smtClean="0">
                <a:latin typeface="Dotum" panose="020B0600000101010101" pitchFamily="34" charset="-127"/>
                <a:ea typeface="Dotum" panose="020B0600000101010101" pitchFamily="34" charset="-127"/>
              </a:rPr>
              <a:t>of</a:t>
            </a:r>
            <a:r>
              <a:rPr lang="cs-CZ" dirty="0" smtClean="0"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cs-CZ" dirty="0" err="1" smtClean="0">
                <a:latin typeface="Dotum" panose="020B0600000101010101" pitchFamily="34" charset="-127"/>
                <a:ea typeface="Dotum" panose="020B0600000101010101" pitchFamily="34" charset="-127"/>
              </a:rPr>
              <a:t>Education</a:t>
            </a:r>
            <a:endParaRPr lang="cs-CZ" dirty="0"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err="1" smtClean="0">
                <a:latin typeface="Dotum" panose="020B0600000101010101" pitchFamily="34" charset="-127"/>
                <a:ea typeface="Dotum" panose="020B0600000101010101" pitchFamily="34" charset="-127"/>
              </a:rPr>
              <a:t>Primary</a:t>
            </a:r>
            <a:endParaRPr lang="cs-CZ" sz="2400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lvl="1"/>
            <a:r>
              <a:rPr lang="cs-CZ" sz="2000" dirty="0" err="1" smtClean="0">
                <a:latin typeface="Dotum" panose="020B0600000101010101" pitchFamily="34" charset="-127"/>
                <a:ea typeface="Dotum" panose="020B0600000101010101" pitchFamily="34" charset="-127"/>
              </a:rPr>
              <a:t>Kindergarden</a:t>
            </a:r>
            <a:endParaRPr lang="cs-CZ" sz="2000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r>
              <a:rPr lang="cs-CZ" sz="2400" dirty="0" err="1" smtClean="0">
                <a:latin typeface="Dotum" panose="020B0600000101010101" pitchFamily="34" charset="-127"/>
                <a:ea typeface="Dotum" panose="020B0600000101010101" pitchFamily="34" charset="-127"/>
              </a:rPr>
              <a:t>Secondary</a:t>
            </a:r>
            <a:endParaRPr lang="cs-CZ" sz="2400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r>
              <a:rPr lang="cs-CZ" sz="2400" dirty="0" err="1" smtClean="0">
                <a:latin typeface="Dotum" panose="020B0600000101010101" pitchFamily="34" charset="-127"/>
                <a:ea typeface="Dotum" panose="020B0600000101010101" pitchFamily="34" charset="-127"/>
              </a:rPr>
              <a:t>Tertiary</a:t>
            </a:r>
            <a:endParaRPr lang="cs-CZ" sz="2400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endParaRPr lang="cs-CZ" dirty="0"/>
          </a:p>
        </p:txBody>
      </p:sp>
      <p:pic>
        <p:nvPicPr>
          <p:cNvPr id="2050" name="Picture 2" descr="C:\Users\gajda.tomas\Downloads\rep_tcheque_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779" y="1412776"/>
            <a:ext cx="4854794" cy="443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1852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>
                <a:latin typeface="Dotum" panose="020B0600000101010101" pitchFamily="34" charset="-127"/>
                <a:ea typeface="Dotum" panose="020B0600000101010101" pitchFamily="34" charset="-127"/>
              </a:rPr>
              <a:t>Primary</a:t>
            </a:r>
            <a:r>
              <a:rPr lang="cs-CZ" dirty="0" smtClean="0"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cs-CZ" dirty="0" err="1" smtClean="0">
                <a:latin typeface="Dotum" panose="020B0600000101010101" pitchFamily="34" charset="-127"/>
                <a:ea typeface="Dotum" panose="020B0600000101010101" pitchFamily="34" charset="-127"/>
              </a:rPr>
              <a:t>Education</a:t>
            </a:r>
            <a:endParaRPr lang="cs-CZ" dirty="0"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 smtClean="0">
                <a:latin typeface="Dotum" panose="020B0600000101010101" pitchFamily="34" charset="-127"/>
                <a:ea typeface="Dotum" panose="020B0600000101010101" pitchFamily="34" charset="-127"/>
              </a:rPr>
              <a:t>Children</a:t>
            </a:r>
            <a:r>
              <a:rPr lang="cs-CZ" sz="2400" dirty="0" smtClean="0">
                <a:latin typeface="Dotum" panose="020B0600000101010101" pitchFamily="34" charset="-127"/>
                <a:ea typeface="Dotum" panose="020B0600000101010101" pitchFamily="34" charset="-127"/>
              </a:rPr>
              <a:t> go to</a:t>
            </a:r>
            <a:r>
              <a:rPr lang="en-US" sz="2400" dirty="0" smtClean="0">
                <a:latin typeface="Dotum" panose="020B0600000101010101" pitchFamily="34" charset="-127"/>
                <a:ea typeface="Dotum" panose="020B0600000101010101" pitchFamily="34" charset="-127"/>
              </a:rPr>
              <a:t> a</a:t>
            </a:r>
            <a:r>
              <a:rPr lang="cs-CZ" sz="2400" dirty="0" smtClean="0"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cs-CZ" sz="2400" dirty="0" err="1" smtClean="0">
                <a:latin typeface="Dotum" panose="020B0600000101010101" pitchFamily="34" charset="-127"/>
                <a:ea typeface="Dotum" panose="020B0600000101010101" pitchFamily="34" charset="-127"/>
              </a:rPr>
              <a:t>nine</a:t>
            </a:r>
            <a:r>
              <a:rPr lang="en-US" sz="2400" dirty="0" smtClean="0"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cs-CZ" sz="2400" dirty="0" err="1" smtClean="0">
                <a:latin typeface="Dotum" panose="020B0600000101010101" pitchFamily="34" charset="-127"/>
                <a:ea typeface="Dotum" panose="020B0600000101010101" pitchFamily="34" charset="-127"/>
              </a:rPr>
              <a:t>year</a:t>
            </a:r>
            <a:r>
              <a:rPr lang="cs-CZ" sz="2400" dirty="0" smtClean="0"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cs-CZ" sz="2400" dirty="0" err="1" smtClean="0">
                <a:latin typeface="Dotum" panose="020B0600000101010101" pitchFamily="34" charset="-127"/>
                <a:ea typeface="Dotum" panose="020B0600000101010101" pitchFamily="34" charset="-127"/>
              </a:rPr>
              <a:t>elementary</a:t>
            </a:r>
            <a:r>
              <a:rPr lang="cs-CZ" sz="2400" dirty="0" smtClean="0"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cs-CZ" sz="2400" dirty="0" err="1" smtClean="0">
                <a:latin typeface="Dotum" panose="020B0600000101010101" pitchFamily="34" charset="-127"/>
                <a:ea typeface="Dotum" panose="020B0600000101010101" pitchFamily="34" charset="-127"/>
              </a:rPr>
              <a:t>school</a:t>
            </a:r>
            <a:r>
              <a:rPr lang="cs-CZ" sz="2400" dirty="0" smtClean="0"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endParaRPr lang="en-US" sz="2400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r>
              <a:rPr lang="en-US" sz="2400" dirty="0" smtClean="0">
                <a:latin typeface="Dotum" panose="020B0600000101010101" pitchFamily="34" charset="-127"/>
                <a:ea typeface="Dotum" panose="020B0600000101010101" pitchFamily="34" charset="-127"/>
              </a:rPr>
              <a:t>In </a:t>
            </a:r>
            <a:r>
              <a:rPr lang="cs-CZ" sz="2400" dirty="0" smtClean="0">
                <a:latin typeface="Dotum" panose="020B0600000101010101" pitchFamily="34" charset="-127"/>
                <a:ea typeface="Dotum" panose="020B0600000101010101" pitchFamily="34" charset="-127"/>
              </a:rPr>
              <a:t>5th</a:t>
            </a:r>
            <a:r>
              <a:rPr lang="cs-CZ" sz="2400" dirty="0" smtClean="0">
                <a:latin typeface="Dotum" panose="020B0600000101010101" pitchFamily="34" charset="-127"/>
                <a:ea typeface="Dotum" panose="020B0600000101010101" pitchFamily="34" charset="-127"/>
              </a:rPr>
              <a:t>, 7th </a:t>
            </a:r>
            <a:r>
              <a:rPr lang="cs-CZ" sz="2400" dirty="0" err="1" smtClean="0">
                <a:latin typeface="Dotum" panose="020B0600000101010101" pitchFamily="34" charset="-127"/>
                <a:ea typeface="Dotum" panose="020B0600000101010101" pitchFamily="34" charset="-127"/>
              </a:rPr>
              <a:t>or</a:t>
            </a:r>
            <a:r>
              <a:rPr lang="en-US" sz="2400" dirty="0" smtClean="0"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cs-CZ" sz="2400" dirty="0" smtClean="0">
                <a:latin typeface="Dotum" panose="020B0600000101010101" pitchFamily="34" charset="-127"/>
                <a:ea typeface="Dotum" panose="020B0600000101010101" pitchFamily="34" charset="-127"/>
              </a:rPr>
              <a:t>9th</a:t>
            </a:r>
            <a:r>
              <a:rPr lang="en-US" sz="2400" dirty="0" smtClean="0"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en-US" sz="2400" dirty="0" smtClean="0">
                <a:latin typeface="Dotum" panose="020B0600000101010101" pitchFamily="34" charset="-127"/>
                <a:ea typeface="Dotum" panose="020B0600000101010101" pitchFamily="34" charset="-127"/>
              </a:rPr>
              <a:t>grade </a:t>
            </a:r>
            <a:r>
              <a:rPr lang="cs-CZ" sz="2400" dirty="0" err="1" smtClean="0">
                <a:latin typeface="Dotum" panose="020B0600000101010101" pitchFamily="34" charset="-127"/>
                <a:ea typeface="Dotum" panose="020B0600000101010101" pitchFamily="34" charset="-127"/>
              </a:rPr>
              <a:t>they</a:t>
            </a:r>
            <a:r>
              <a:rPr lang="en-US" sz="2400" dirty="0" smtClean="0"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en-US" sz="2400" dirty="0" smtClean="0">
                <a:latin typeface="Dotum" panose="020B0600000101010101" pitchFamily="34" charset="-127"/>
                <a:ea typeface="Dotum" panose="020B0600000101010101" pitchFamily="34" charset="-127"/>
              </a:rPr>
              <a:t>can </a:t>
            </a:r>
            <a:r>
              <a:rPr lang="cs-CZ" sz="2400" dirty="0" err="1" smtClean="0">
                <a:latin typeface="Dotum" panose="020B0600000101010101" pitchFamily="34" charset="-127"/>
                <a:ea typeface="Dotum" panose="020B0600000101010101" pitchFamily="34" charset="-127"/>
              </a:rPr>
              <a:t>choose</a:t>
            </a:r>
            <a:r>
              <a:rPr lang="cs-CZ" sz="2400" dirty="0" smtClean="0"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en-US" sz="2400" dirty="0" smtClean="0">
                <a:latin typeface="Dotum" panose="020B0600000101010101" pitchFamily="34" charset="-127"/>
                <a:ea typeface="Dotum" panose="020B0600000101010101" pitchFamily="34" charset="-127"/>
              </a:rPr>
              <a:t>go </a:t>
            </a:r>
            <a:r>
              <a:rPr lang="en-US" sz="2400" dirty="0" smtClean="0">
                <a:latin typeface="Dotum" panose="020B0600000101010101" pitchFamily="34" charset="-127"/>
                <a:ea typeface="Dotum" panose="020B0600000101010101" pitchFamily="34" charset="-127"/>
              </a:rPr>
              <a:t>to a Gymnasium or a Vocational school</a:t>
            </a:r>
          </a:p>
          <a:p>
            <a:r>
              <a:rPr lang="en-US" sz="2400" dirty="0" smtClean="0">
                <a:latin typeface="Dotum" panose="020B0600000101010101" pitchFamily="34" charset="-127"/>
                <a:ea typeface="Dotum" panose="020B0600000101010101" pitchFamily="34" charset="-127"/>
              </a:rPr>
              <a:t>Gymnasium </a:t>
            </a:r>
            <a:r>
              <a:rPr lang="cs-CZ" sz="2400" dirty="0" smtClean="0">
                <a:latin typeface="Dotum" panose="020B0600000101010101" pitchFamily="34" charset="-127"/>
                <a:ea typeface="Dotum" panose="020B0600000101010101" pitchFamily="34" charset="-127"/>
              </a:rPr>
              <a:t>=</a:t>
            </a:r>
            <a:r>
              <a:rPr lang="en-US" sz="2400" dirty="0" smtClean="0"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en-US" sz="2400" dirty="0" smtClean="0">
                <a:latin typeface="Dotum" panose="020B0600000101010101" pitchFamily="34" charset="-127"/>
                <a:ea typeface="Dotum" panose="020B0600000101010101" pitchFamily="34" charset="-127"/>
              </a:rPr>
              <a:t>General High School</a:t>
            </a:r>
            <a:endParaRPr lang="cs-CZ" sz="2400" dirty="0"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pic>
        <p:nvPicPr>
          <p:cNvPr id="4098" name="Picture 2" descr="C:\Users\gajda.tomas\Downloads\49702367_1529744813835757_875060936149303296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6785" y="3717032"/>
            <a:ext cx="3846810" cy="2885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4404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Dotum" panose="020B0600000101010101" pitchFamily="34" charset="-127"/>
                <a:ea typeface="Dotum" panose="020B0600000101010101" pitchFamily="34" charset="-127"/>
              </a:rPr>
              <a:t>Secondary Education</a:t>
            </a:r>
            <a:endParaRPr lang="cs-CZ" dirty="0"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Dotum" panose="020B0600000101010101" pitchFamily="34" charset="-127"/>
                <a:ea typeface="Dotum" panose="020B0600000101010101" pitchFamily="34" charset="-127"/>
              </a:rPr>
              <a:t>High School graduation = </a:t>
            </a:r>
            <a:r>
              <a:rPr lang="en-US" sz="2400" dirty="0" err="1">
                <a:latin typeface="Dotum" panose="020B0600000101010101" pitchFamily="34" charset="-127"/>
                <a:ea typeface="Dotum" panose="020B0600000101010101" pitchFamily="34" charset="-127"/>
              </a:rPr>
              <a:t>M</a:t>
            </a:r>
            <a:r>
              <a:rPr lang="en-US" sz="2400" dirty="0" err="1" smtClean="0">
                <a:latin typeface="Dotum" panose="020B0600000101010101" pitchFamily="34" charset="-127"/>
                <a:ea typeface="Dotum" panose="020B0600000101010101" pitchFamily="34" charset="-127"/>
              </a:rPr>
              <a:t>aturita</a:t>
            </a:r>
            <a:endParaRPr lang="en-US" sz="2400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r>
              <a:rPr lang="en-US" sz="2400" dirty="0" smtClean="0">
                <a:latin typeface="Dotum" panose="020B0600000101010101" pitchFamily="34" charset="-127"/>
                <a:ea typeface="Dotum" panose="020B0600000101010101" pitchFamily="34" charset="-127"/>
              </a:rPr>
              <a:t>Specialized Schools </a:t>
            </a:r>
          </a:p>
          <a:p>
            <a:pPr lvl="1"/>
            <a:r>
              <a:rPr lang="en-US" sz="2400" dirty="0" smtClean="0">
                <a:latin typeface="Dotum" panose="020B0600000101010101" pitchFamily="34" charset="-127"/>
                <a:ea typeface="Dotum" panose="020B0600000101010101" pitchFamily="34" charset="-127"/>
              </a:rPr>
              <a:t>for example in IT, agriculture, etc.</a:t>
            </a:r>
          </a:p>
          <a:p>
            <a:r>
              <a:rPr lang="en-US" sz="2400" dirty="0" smtClean="0">
                <a:latin typeface="Dotum" panose="020B0600000101010101" pitchFamily="34" charset="-127"/>
                <a:ea typeface="Dotum" panose="020B0600000101010101" pitchFamily="34" charset="-127"/>
              </a:rPr>
              <a:t>Trade </a:t>
            </a:r>
            <a:r>
              <a:rPr lang="en-US" sz="2400" dirty="0" smtClean="0">
                <a:latin typeface="Dotum" panose="020B0600000101010101" pitchFamily="34" charset="-127"/>
                <a:ea typeface="Dotum" panose="020B0600000101010101" pitchFamily="34" charset="-127"/>
              </a:rPr>
              <a:t>School</a:t>
            </a:r>
            <a:r>
              <a:rPr lang="cs-CZ" sz="2400" dirty="0" smtClean="0">
                <a:latin typeface="Dotum" panose="020B0600000101010101" pitchFamily="34" charset="-127"/>
                <a:ea typeface="Dotum" panose="020B0600000101010101" pitchFamily="34" charset="-127"/>
              </a:rPr>
              <a:t>s (</a:t>
            </a:r>
            <a:r>
              <a:rPr lang="cs-CZ" sz="2400" dirty="0" err="1" smtClean="0">
                <a:latin typeface="Dotum" panose="020B0600000101010101" pitchFamily="34" charset="-127"/>
                <a:ea typeface="Dotum" panose="020B0600000101010101" pitchFamily="34" charset="-127"/>
              </a:rPr>
              <a:t>aprenticeship</a:t>
            </a:r>
            <a:r>
              <a:rPr lang="cs-CZ" sz="2400" dirty="0" smtClean="0">
                <a:latin typeface="Dotum" panose="020B0600000101010101" pitchFamily="34" charset="-127"/>
                <a:ea typeface="Dotum" panose="020B0600000101010101" pitchFamily="34" charset="-127"/>
              </a:rPr>
              <a:t>)</a:t>
            </a:r>
            <a:endParaRPr lang="en-US" sz="2400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lvl="1"/>
            <a:r>
              <a:rPr lang="en-US" sz="2400" dirty="0" smtClean="0">
                <a:latin typeface="Dotum" panose="020B0600000101010101" pitchFamily="34" charset="-127"/>
                <a:ea typeface="Dotum" panose="020B0600000101010101" pitchFamily="34" charset="-127"/>
              </a:rPr>
              <a:t>no </a:t>
            </a:r>
            <a:r>
              <a:rPr lang="en-US" sz="2400" dirty="0" err="1" smtClean="0">
                <a:latin typeface="Dotum" panose="020B0600000101010101" pitchFamily="34" charset="-127"/>
                <a:ea typeface="Dotum" panose="020B0600000101010101" pitchFamily="34" charset="-127"/>
              </a:rPr>
              <a:t>Maturita</a:t>
            </a:r>
            <a:endParaRPr lang="en-US" sz="2400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lvl="1"/>
            <a:r>
              <a:rPr lang="en-US" sz="2400" dirty="0" smtClean="0">
                <a:latin typeface="Dotum" panose="020B0600000101010101" pitchFamily="34" charset="-127"/>
                <a:ea typeface="Dotum" panose="020B0600000101010101" pitchFamily="34" charset="-127"/>
              </a:rPr>
              <a:t>3 year school focused on trades</a:t>
            </a:r>
          </a:p>
          <a:p>
            <a:r>
              <a:rPr lang="en-US" sz="2400" dirty="0" smtClean="0">
                <a:latin typeface="Dotum" panose="020B0600000101010101" pitchFamily="34" charset="-127"/>
                <a:ea typeface="Dotum" panose="020B0600000101010101" pitchFamily="34" charset="-127"/>
              </a:rPr>
              <a:t>Gymnasium</a:t>
            </a:r>
          </a:p>
          <a:p>
            <a:pPr lvl="1"/>
            <a:endParaRPr lang="en-US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pic>
        <p:nvPicPr>
          <p:cNvPr id="3074" name="Picture 2" descr="C:\Users\gajda.tomas\Downloads\49949183_1065275346977369_4800028464730079232_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365104"/>
            <a:ext cx="5918305" cy="2375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7345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Dotum" panose="020B0600000101010101" pitchFamily="34" charset="-127"/>
                <a:ea typeface="Dotum" panose="020B0600000101010101" pitchFamily="34" charset="-127"/>
              </a:rPr>
              <a:t>Maturita</a:t>
            </a:r>
            <a:endParaRPr lang="cs-CZ" dirty="0"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Dotum" panose="020B0600000101010101" pitchFamily="34" charset="-127"/>
                <a:ea typeface="Dotum" panose="020B0600000101010101" pitchFamily="34" charset="-127"/>
              </a:rPr>
              <a:t>Exam at the end of High School</a:t>
            </a:r>
          </a:p>
          <a:p>
            <a:r>
              <a:rPr lang="en-US" dirty="0" smtClean="0">
                <a:latin typeface="Dotum" panose="020B0600000101010101" pitchFamily="34" charset="-127"/>
                <a:ea typeface="Dotum" panose="020B0600000101010101" pitchFamily="34" charset="-127"/>
              </a:rPr>
              <a:t>Serves as a diploma</a:t>
            </a:r>
          </a:p>
          <a:p>
            <a:r>
              <a:rPr lang="en-US" dirty="0" smtClean="0">
                <a:latin typeface="Dotum" panose="020B0600000101010101" pitchFamily="34" charset="-127"/>
                <a:ea typeface="Dotum" panose="020B0600000101010101" pitchFamily="34" charset="-127"/>
              </a:rPr>
              <a:t>Necessary for University</a:t>
            </a:r>
          </a:p>
          <a:p>
            <a:r>
              <a:rPr lang="en-US" dirty="0" smtClean="0">
                <a:latin typeface="Dotum" panose="020B0600000101010101" pitchFamily="34" charset="-127"/>
                <a:ea typeface="Dotum" panose="020B0600000101010101" pitchFamily="34" charset="-127"/>
              </a:rPr>
              <a:t>Subjects depend on </a:t>
            </a:r>
          </a:p>
          <a:p>
            <a:pPr lvl="1"/>
            <a:r>
              <a:rPr lang="en-US" dirty="0" smtClean="0">
                <a:latin typeface="Dotum" panose="020B0600000101010101" pitchFamily="34" charset="-127"/>
                <a:ea typeface="Dotum" panose="020B0600000101010101" pitchFamily="34" charset="-127"/>
              </a:rPr>
              <a:t>your specialization</a:t>
            </a:r>
          </a:p>
          <a:p>
            <a:pPr lvl="1"/>
            <a:r>
              <a:rPr lang="en-US" smtClean="0">
                <a:latin typeface="Dotum" panose="020B0600000101010101" pitchFamily="34" charset="-127"/>
                <a:ea typeface="Dotum" panose="020B0600000101010101" pitchFamily="34" charset="-127"/>
              </a:rPr>
              <a:t>Your decision (noncompulsory subjects)</a:t>
            </a:r>
          </a:p>
          <a:p>
            <a:pPr lvl="1"/>
            <a:endParaRPr lang="en-US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pic>
        <p:nvPicPr>
          <p:cNvPr id="2050" name="Picture 2" descr="C:\Users\gajda.tomas\Downloads\48369417_276829033181007_3298593990667927552_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510" y="2182980"/>
            <a:ext cx="2016224" cy="2174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1895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>
                <a:latin typeface="Dotum" panose="020B0600000101010101" pitchFamily="34" charset="-127"/>
                <a:ea typeface="Dotum" panose="020B0600000101010101" pitchFamily="34" charset="-127"/>
              </a:rPr>
              <a:t>Tertiary</a:t>
            </a:r>
            <a:r>
              <a:rPr lang="cs-CZ" dirty="0"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cs-CZ" dirty="0" err="1" smtClean="0">
                <a:latin typeface="Dotum" panose="020B0600000101010101" pitchFamily="34" charset="-127"/>
                <a:ea typeface="Dotum" panose="020B0600000101010101" pitchFamily="34" charset="-127"/>
              </a:rPr>
              <a:t>education</a:t>
            </a:r>
            <a:endParaRPr lang="cs-CZ" dirty="0"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latin typeface="Dotum" panose="020B0600000101010101" pitchFamily="34" charset="-127"/>
                <a:ea typeface="Dotum" panose="020B0600000101010101" pitchFamily="34" charset="-127"/>
              </a:rPr>
              <a:t>Universities</a:t>
            </a:r>
            <a:endParaRPr lang="cs-CZ" dirty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lvl="1"/>
            <a:r>
              <a:rPr lang="cs-CZ" dirty="0" err="1">
                <a:latin typeface="Dotum" panose="020B0600000101010101" pitchFamily="34" charset="-127"/>
                <a:ea typeface="Dotum" panose="020B0600000101010101" pitchFamily="34" charset="-127"/>
              </a:rPr>
              <a:t>Bachelor's</a:t>
            </a:r>
            <a:r>
              <a:rPr lang="cs-CZ" dirty="0"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cs-CZ" dirty="0" err="1">
                <a:latin typeface="Dotum" panose="020B0600000101010101" pitchFamily="34" charset="-127"/>
                <a:ea typeface="Dotum" panose="020B0600000101010101" pitchFamily="34" charset="-127"/>
              </a:rPr>
              <a:t>degree</a:t>
            </a:r>
            <a:r>
              <a:rPr lang="cs-CZ" dirty="0"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cs-CZ" dirty="0" err="1" smtClean="0">
                <a:latin typeface="Dotum" panose="020B0600000101010101" pitchFamily="34" charset="-127"/>
                <a:ea typeface="Dotum" panose="020B0600000101010101" pitchFamily="34" charset="-127"/>
              </a:rPr>
              <a:t>programs</a:t>
            </a:r>
            <a:r>
              <a:rPr lang="cs-CZ" dirty="0" smtClean="0"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en-US" dirty="0" smtClean="0">
                <a:latin typeface="Dotum" panose="020B0600000101010101" pitchFamily="34" charset="-127"/>
                <a:ea typeface="Dotum" panose="020B0600000101010101" pitchFamily="34" charset="-127"/>
              </a:rPr>
              <a:t>(</a:t>
            </a:r>
            <a:r>
              <a:rPr lang="en-US" dirty="0" err="1" smtClean="0">
                <a:latin typeface="Dotum" panose="020B0600000101010101" pitchFamily="34" charset="-127"/>
                <a:ea typeface="Dotum" panose="020B0600000101010101" pitchFamily="34" charset="-127"/>
              </a:rPr>
              <a:t>Bc</a:t>
            </a:r>
            <a:r>
              <a:rPr lang="en-US" dirty="0" smtClean="0">
                <a:latin typeface="Dotum" panose="020B0600000101010101" pitchFamily="34" charset="-127"/>
                <a:ea typeface="Dotum" panose="020B0600000101010101" pitchFamily="34" charset="-127"/>
              </a:rPr>
              <a:t>.)</a:t>
            </a:r>
            <a:endParaRPr lang="cs-CZ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lvl="1"/>
            <a:r>
              <a:rPr lang="cs-CZ" dirty="0" err="1">
                <a:latin typeface="Dotum" panose="020B0600000101010101" pitchFamily="34" charset="-127"/>
                <a:ea typeface="Dotum" panose="020B0600000101010101" pitchFamily="34" charset="-127"/>
              </a:rPr>
              <a:t>Master's</a:t>
            </a:r>
            <a:r>
              <a:rPr lang="cs-CZ" dirty="0"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cs-CZ" dirty="0" err="1">
                <a:latin typeface="Dotum" panose="020B0600000101010101" pitchFamily="34" charset="-127"/>
                <a:ea typeface="Dotum" panose="020B0600000101010101" pitchFamily="34" charset="-127"/>
              </a:rPr>
              <a:t>degree</a:t>
            </a:r>
            <a:r>
              <a:rPr lang="cs-CZ" dirty="0"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cs-CZ" dirty="0" err="1" smtClean="0">
                <a:latin typeface="Dotum" panose="020B0600000101010101" pitchFamily="34" charset="-127"/>
                <a:ea typeface="Dotum" panose="020B0600000101010101" pitchFamily="34" charset="-127"/>
              </a:rPr>
              <a:t>programs</a:t>
            </a:r>
            <a:r>
              <a:rPr lang="en-US" dirty="0">
                <a:latin typeface="Dotum" panose="020B0600000101010101" pitchFamily="34" charset="-127"/>
                <a:ea typeface="Dotum" panose="020B0600000101010101" pitchFamily="34" charset="-127"/>
              </a:rPr>
              <a:t> (Mgr., </a:t>
            </a:r>
            <a:r>
              <a:rPr lang="en-US" dirty="0" err="1">
                <a:latin typeface="Dotum" panose="020B0600000101010101" pitchFamily="34" charset="-127"/>
                <a:ea typeface="Dotum" panose="020B0600000101010101" pitchFamily="34" charset="-127"/>
              </a:rPr>
              <a:t>Ing</a:t>
            </a:r>
            <a:r>
              <a:rPr lang="en-US" dirty="0">
                <a:latin typeface="Dotum" panose="020B0600000101010101" pitchFamily="34" charset="-127"/>
                <a:ea typeface="Dotum" panose="020B0600000101010101" pitchFamily="34" charset="-127"/>
              </a:rPr>
              <a:t>. </a:t>
            </a:r>
            <a:r>
              <a:rPr lang="en-US" dirty="0" err="1">
                <a:latin typeface="Dotum" panose="020B0600000101010101" pitchFamily="34" charset="-127"/>
                <a:ea typeface="Dotum" panose="020B0600000101010101" pitchFamily="34" charset="-127"/>
              </a:rPr>
              <a:t>MUDr</a:t>
            </a:r>
            <a:r>
              <a:rPr lang="en-US" dirty="0">
                <a:latin typeface="Dotum" panose="020B0600000101010101" pitchFamily="34" charset="-127"/>
                <a:ea typeface="Dotum" panose="020B0600000101010101" pitchFamily="34" charset="-127"/>
              </a:rPr>
              <a:t>., </a:t>
            </a:r>
            <a:r>
              <a:rPr lang="en-US" dirty="0" err="1">
                <a:latin typeface="Dotum" panose="020B0600000101010101" pitchFamily="34" charset="-127"/>
                <a:ea typeface="Dotum" panose="020B0600000101010101" pitchFamily="34" charset="-127"/>
              </a:rPr>
              <a:t>MVDr</a:t>
            </a:r>
            <a:r>
              <a:rPr lang="en-US" dirty="0">
                <a:latin typeface="Dotum" panose="020B0600000101010101" pitchFamily="34" charset="-127"/>
                <a:ea typeface="Dotum" panose="020B0600000101010101" pitchFamily="34" charset="-127"/>
              </a:rPr>
              <a:t>.)</a:t>
            </a:r>
            <a:endParaRPr lang="cs-CZ" dirty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pPr lvl="1"/>
            <a:r>
              <a:rPr lang="cs-CZ" dirty="0" err="1">
                <a:latin typeface="Dotum" panose="020B0600000101010101" pitchFamily="34" charset="-127"/>
                <a:ea typeface="Dotum" panose="020B0600000101010101" pitchFamily="34" charset="-127"/>
              </a:rPr>
              <a:t>Doctor</a:t>
            </a:r>
            <a:r>
              <a:rPr lang="cs-CZ" dirty="0">
                <a:latin typeface="Dotum" panose="020B0600000101010101" pitchFamily="34" charset="-127"/>
                <a:ea typeface="Dotum" panose="020B0600000101010101" pitchFamily="34" charset="-127"/>
              </a:rPr>
              <a:t> study </a:t>
            </a:r>
            <a:r>
              <a:rPr lang="cs-CZ" dirty="0" err="1" smtClean="0">
                <a:latin typeface="Dotum" panose="020B0600000101010101" pitchFamily="34" charset="-127"/>
                <a:ea typeface="Dotum" panose="020B0600000101010101" pitchFamily="34" charset="-127"/>
              </a:rPr>
              <a:t>programs</a:t>
            </a:r>
            <a:r>
              <a:rPr lang="en-US" dirty="0">
                <a:latin typeface="Dotum" panose="020B0600000101010101" pitchFamily="34" charset="-127"/>
                <a:ea typeface="Dotum" panose="020B0600000101010101" pitchFamily="34" charset="-127"/>
              </a:rPr>
              <a:t> (Dr., Th.D</a:t>
            </a:r>
            <a:r>
              <a:rPr lang="en-US" dirty="0" smtClean="0">
                <a:latin typeface="Dotum" panose="020B0600000101010101" pitchFamily="34" charset="-127"/>
                <a:ea typeface="Dotum" panose="020B0600000101010101" pitchFamily="34" charset="-127"/>
              </a:rPr>
              <a:t>.)</a:t>
            </a:r>
            <a:endParaRPr lang="cs-CZ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r>
              <a:rPr lang="cs-CZ" dirty="0" err="1">
                <a:latin typeface="Dotum" panose="020B0600000101010101" pitchFamily="34" charset="-127"/>
                <a:ea typeface="Dotum" panose="020B0600000101010101" pitchFamily="34" charset="-127"/>
              </a:rPr>
              <a:t>Higher</a:t>
            </a:r>
            <a:r>
              <a:rPr lang="cs-CZ" dirty="0"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cs-CZ" dirty="0" err="1">
                <a:latin typeface="Dotum" panose="020B0600000101010101" pitchFamily="34" charset="-127"/>
                <a:ea typeface="Dotum" panose="020B0600000101010101" pitchFamily="34" charset="-127"/>
              </a:rPr>
              <a:t>professional</a:t>
            </a:r>
            <a:r>
              <a:rPr lang="cs-CZ" dirty="0"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cs-CZ" dirty="0" err="1">
                <a:latin typeface="Dotum" panose="020B0600000101010101" pitchFamily="34" charset="-127"/>
                <a:ea typeface="Dotum" panose="020B0600000101010101" pitchFamily="34" charset="-127"/>
              </a:rPr>
              <a:t>schools</a:t>
            </a:r>
            <a:endParaRPr lang="cs-CZ" dirty="0"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pic>
        <p:nvPicPr>
          <p:cNvPr id="1026" name="Picture 2" descr="C:\Users\gajda.tomas\Downloads\34fe72ee309d928d44053c0fdfdc_w1254_h835_ga56f935ca44e11e389720025900fea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818" y="4797152"/>
            <a:ext cx="2840679" cy="1891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959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4834"/>
            <a:ext cx="8229600" cy="4525963"/>
          </a:xfrm>
        </p:spPr>
        <p:txBody>
          <a:bodyPr>
            <a:normAutofit/>
          </a:bodyPr>
          <a:lstStyle/>
          <a:p>
            <a:r>
              <a:rPr lang="cs-CZ" sz="2800" dirty="0" err="1" smtClean="0">
                <a:latin typeface="Dotum" panose="020B0600000101010101" pitchFamily="34" charset="-127"/>
                <a:ea typeface="Dotum" panose="020B0600000101010101" pitchFamily="34" charset="-127"/>
              </a:rPr>
              <a:t>Autumn</a:t>
            </a:r>
            <a:r>
              <a:rPr lang="cs-CZ" sz="2800" dirty="0" smtClean="0"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cs-CZ" sz="2800" dirty="0" err="1" smtClean="0">
                <a:latin typeface="Dotum" panose="020B0600000101010101" pitchFamily="34" charset="-127"/>
                <a:ea typeface="Dotum" panose="020B0600000101010101" pitchFamily="34" charset="-127"/>
              </a:rPr>
              <a:t>holidays</a:t>
            </a:r>
            <a:endParaRPr lang="cs-CZ" sz="2800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r>
              <a:rPr lang="cs-CZ" sz="2800" dirty="0" err="1">
                <a:latin typeface="Dotum" panose="020B0600000101010101" pitchFamily="34" charset="-127"/>
                <a:ea typeface="Dotum" panose="020B0600000101010101" pitchFamily="34" charset="-127"/>
              </a:rPr>
              <a:t>Christmas</a:t>
            </a:r>
            <a:r>
              <a:rPr lang="cs-CZ" sz="2800" dirty="0">
                <a:latin typeface="Dotum" panose="020B0600000101010101" pitchFamily="34" charset="-127"/>
                <a:ea typeface="Dotum" panose="020B0600000101010101" pitchFamily="34" charset="-127"/>
              </a:rPr>
              <a:t> (</a:t>
            </a:r>
            <a:r>
              <a:rPr lang="cs-CZ" sz="2800" dirty="0" err="1">
                <a:latin typeface="Dotum" panose="020B0600000101010101" pitchFamily="34" charset="-127"/>
                <a:ea typeface="Dotum" panose="020B0600000101010101" pitchFamily="34" charset="-127"/>
              </a:rPr>
              <a:t>winter</a:t>
            </a:r>
            <a:r>
              <a:rPr lang="cs-CZ" sz="2800" dirty="0">
                <a:latin typeface="Dotum" panose="020B0600000101010101" pitchFamily="34" charset="-127"/>
                <a:ea typeface="Dotum" panose="020B0600000101010101" pitchFamily="34" charset="-127"/>
              </a:rPr>
              <a:t>) </a:t>
            </a:r>
            <a:r>
              <a:rPr lang="cs-CZ" sz="2800" dirty="0" err="1" smtClean="0">
                <a:latin typeface="Dotum" panose="020B0600000101010101" pitchFamily="34" charset="-127"/>
                <a:ea typeface="Dotum" panose="020B0600000101010101" pitchFamily="34" charset="-127"/>
              </a:rPr>
              <a:t>holidays</a:t>
            </a:r>
            <a:endParaRPr lang="cs-CZ" sz="2800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r>
              <a:rPr lang="cs-CZ" sz="2800" dirty="0" err="1" smtClean="0">
                <a:latin typeface="Dotum" panose="020B0600000101010101" pitchFamily="34" charset="-127"/>
                <a:ea typeface="Dotum" panose="020B0600000101010101" pitchFamily="34" charset="-127"/>
              </a:rPr>
              <a:t>Mid</a:t>
            </a:r>
            <a:r>
              <a:rPr lang="cs-CZ" sz="2800" dirty="0" smtClean="0">
                <a:latin typeface="Dotum" panose="020B0600000101010101" pitchFamily="34" charset="-127"/>
                <a:ea typeface="Dotum" panose="020B0600000101010101" pitchFamily="34" charset="-127"/>
              </a:rPr>
              <a:t>-term </a:t>
            </a:r>
            <a:r>
              <a:rPr lang="cs-CZ" sz="2800" dirty="0" err="1" smtClean="0">
                <a:latin typeface="Dotum" panose="020B0600000101010101" pitchFamily="34" charset="-127"/>
                <a:ea typeface="Dotum" panose="020B0600000101010101" pitchFamily="34" charset="-127"/>
              </a:rPr>
              <a:t>break</a:t>
            </a:r>
            <a:endParaRPr lang="cs-CZ" sz="2800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r>
              <a:rPr lang="cs-CZ" sz="2800" dirty="0" err="1" smtClean="0">
                <a:latin typeface="Dotum" panose="020B0600000101010101" pitchFamily="34" charset="-127"/>
                <a:ea typeface="Dotum" panose="020B0600000101010101" pitchFamily="34" charset="-127"/>
              </a:rPr>
              <a:t>Spring</a:t>
            </a:r>
            <a:r>
              <a:rPr lang="cs-CZ" sz="2800" dirty="0" smtClean="0"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cs-CZ" sz="2800" dirty="0" err="1" smtClean="0">
                <a:latin typeface="Dotum" panose="020B0600000101010101" pitchFamily="34" charset="-127"/>
                <a:ea typeface="Dotum" panose="020B0600000101010101" pitchFamily="34" charset="-127"/>
              </a:rPr>
              <a:t>holidays</a:t>
            </a:r>
            <a:endParaRPr lang="cs-CZ" sz="2800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r>
              <a:rPr lang="cs-CZ" sz="2800" dirty="0" err="1">
                <a:latin typeface="Dotum" panose="020B0600000101010101" pitchFamily="34" charset="-127"/>
                <a:ea typeface="Dotum" panose="020B0600000101010101" pitchFamily="34" charset="-127"/>
              </a:rPr>
              <a:t>Easter</a:t>
            </a:r>
            <a:r>
              <a:rPr lang="cs-CZ" sz="2800" dirty="0"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cs-CZ" sz="2800" dirty="0" err="1" smtClean="0">
                <a:latin typeface="Dotum" panose="020B0600000101010101" pitchFamily="34" charset="-127"/>
                <a:ea typeface="Dotum" panose="020B0600000101010101" pitchFamily="34" charset="-127"/>
              </a:rPr>
              <a:t>holidays</a:t>
            </a:r>
            <a:endParaRPr lang="cs-CZ" sz="2800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r>
              <a:rPr lang="cs-CZ" sz="2800" dirty="0" err="1" smtClean="0">
                <a:latin typeface="Dotum" panose="020B0600000101010101" pitchFamily="34" charset="-127"/>
                <a:ea typeface="Dotum" panose="020B0600000101010101" pitchFamily="34" charset="-127"/>
              </a:rPr>
              <a:t>Summer</a:t>
            </a:r>
            <a:r>
              <a:rPr lang="cs-CZ" sz="2800" dirty="0" smtClean="0"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cs-CZ" sz="2800" dirty="0" err="1">
                <a:latin typeface="Dotum" panose="020B0600000101010101" pitchFamily="34" charset="-127"/>
                <a:ea typeface="Dotum" panose="020B0600000101010101" pitchFamily="34" charset="-127"/>
              </a:rPr>
              <a:t>holidays</a:t>
            </a:r>
            <a:endParaRPr lang="cs-CZ" sz="2800" dirty="0"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pic>
        <p:nvPicPr>
          <p:cNvPr id="5123" name="Picture 3" descr="C:\Users\gajda.tomas\Downloads\49292696_253304862232770_7161675026242994176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47" y="4890566"/>
            <a:ext cx="2137345" cy="1417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gajda.tomas\Downloads\49693342_498339687360706_3614925856801030144_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130" y="276049"/>
            <a:ext cx="1764457" cy="176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gajda.tomas\Downloads\49781198_229890134598865_256296710190399488_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3316" y="4788489"/>
            <a:ext cx="2664346" cy="1500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gajda.tomas\Downloads\49864072_521907778319455_2632913358738685952_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588" y="2804281"/>
            <a:ext cx="2241510" cy="140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C:\Users\gajda.tomas\Downloads\49781216_524557041402215_2774467483585740800_n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455627"/>
            <a:ext cx="1749598" cy="1749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C:\Users\gajda.tomas\Downloads\49431616_221970818682646_7257065807505522688_n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7087"/>
            <a:ext cx="2547218" cy="1451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538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>
                <a:latin typeface="Dotum" panose="020B0600000101010101" pitchFamily="34" charset="-127"/>
                <a:ea typeface="Dotum" panose="020B0600000101010101" pitchFamily="34" charset="-127"/>
              </a:rPr>
              <a:t>[online]. [cit. 2019-01-07]. Dostupné z: </a:t>
            </a:r>
            <a:r>
              <a:rPr lang="it-IT" sz="2400" dirty="0">
                <a:latin typeface="Dotum" panose="020B0600000101010101" pitchFamily="34" charset="-127"/>
                <a:ea typeface="Dotum" panose="020B0600000101010101" pitchFamily="34" charset="-127"/>
                <a:hlinkClick r:id="rId2"/>
              </a:rPr>
              <a:t>https://</a:t>
            </a:r>
            <a:r>
              <a:rPr lang="it-IT" sz="2400" dirty="0" smtClean="0">
                <a:latin typeface="Dotum" panose="020B0600000101010101" pitchFamily="34" charset="-127"/>
                <a:ea typeface="Dotum" panose="020B0600000101010101" pitchFamily="34" charset="-127"/>
                <a:hlinkClick r:id="rId2"/>
              </a:rPr>
              <a:t>en.wikipedia.org/wiki/Education_in_the_Czech_Republic</a:t>
            </a:r>
            <a:endParaRPr lang="it-IT" sz="2400" dirty="0" smtClean="0">
              <a:latin typeface="Dotum" panose="020B0600000101010101" pitchFamily="34" charset="-127"/>
              <a:ea typeface="Dotum" panose="020B0600000101010101" pitchFamily="34" charset="-127"/>
            </a:endParaRPr>
          </a:p>
          <a:p>
            <a:r>
              <a:rPr lang="it-IT" sz="2400" dirty="0">
                <a:latin typeface="Dotum" panose="020B0600000101010101" pitchFamily="34" charset="-127"/>
                <a:ea typeface="Dotum" panose="020B0600000101010101" pitchFamily="34" charset="-127"/>
              </a:rPr>
              <a:t>[online]. [cit. 2019-01-07]. Dostupné z: https://anglictina-maturita.cz/education-system-of-czech-republic-otazka-z-anglictiny/</a:t>
            </a:r>
          </a:p>
          <a:p>
            <a:r>
              <a:rPr lang="it-IT" sz="2400" dirty="0">
                <a:latin typeface="Dotum" panose="020B0600000101010101" pitchFamily="34" charset="-127"/>
                <a:ea typeface="Dotum" panose="020B0600000101010101" pitchFamily="34" charset="-127"/>
              </a:rPr>
              <a:t>[online]. [cit. 2019-01-07]. Dostupné z: https://www.google.cz/imghp?hl=cs&amp;tab=wi</a:t>
            </a:r>
          </a:p>
          <a:p>
            <a:endParaRPr lang="it-IT" sz="2400" dirty="0"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84398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 dirty="0" smtClean="0">
                <a:latin typeface="Dotum" panose="020B0600000101010101" pitchFamily="34" charset="-127"/>
                <a:ea typeface="Dotum" panose="020B0600000101010101" pitchFamily="34" charset="-127"/>
              </a:rPr>
              <a:t>Thank you for your Attention</a:t>
            </a:r>
            <a:endParaRPr lang="cs-CZ" sz="3200" b="0" dirty="0"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55576" y="2852936"/>
            <a:ext cx="7772400" cy="1500187"/>
          </a:xfrm>
        </p:spPr>
        <p:txBody>
          <a:bodyPr/>
          <a:lstStyle/>
          <a:p>
            <a:r>
              <a:rPr lang="en-US" dirty="0" smtClean="0">
                <a:latin typeface="Dotum" panose="020B0600000101010101" pitchFamily="34" charset="-127"/>
                <a:ea typeface="Dotum" panose="020B0600000101010101" pitchFamily="34" charset="-127"/>
              </a:rPr>
              <a:t>That’s all folks</a:t>
            </a:r>
            <a:endParaRPr lang="cs-CZ" dirty="0">
              <a:latin typeface="Dotum" panose="020B0600000101010101" pitchFamily="34" charset="-127"/>
              <a:ea typeface="Dotu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94093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212</Words>
  <Application>Microsoft Office PowerPoint</Application>
  <PresentationFormat>Předvádění na obrazovce (4:3)</PresentationFormat>
  <Paragraphs>47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Dotum</vt:lpstr>
      <vt:lpstr>Arial</vt:lpstr>
      <vt:lpstr>Calibri</vt:lpstr>
      <vt:lpstr>Motiv systému Office</vt:lpstr>
      <vt:lpstr>Education system of the Czech Republic</vt:lpstr>
      <vt:lpstr>Summary of Education</vt:lpstr>
      <vt:lpstr>Primary Education</vt:lpstr>
      <vt:lpstr>Secondary Education</vt:lpstr>
      <vt:lpstr>Maturita</vt:lpstr>
      <vt:lpstr>Tertiary education</vt:lpstr>
      <vt:lpstr>Prezentace aplikace PowerPoint</vt:lpstr>
      <vt:lpstr>Source</vt:lpstr>
      <vt:lpstr>Thank you for your Attention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system of the Czech Republic</dc:title>
  <dc:creator>Tomáš Gajda</dc:creator>
  <cp:lastModifiedBy>Elena Tomanová</cp:lastModifiedBy>
  <cp:revision>11</cp:revision>
  <dcterms:created xsi:type="dcterms:W3CDTF">2018-12-20T08:10:19Z</dcterms:created>
  <dcterms:modified xsi:type="dcterms:W3CDTF">2019-01-07T18:14:24Z</dcterms:modified>
</cp:coreProperties>
</file>