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1" r:id="rId18"/>
    <p:sldId id="273" r:id="rId19"/>
    <p:sldId id="274" r:id="rId20"/>
    <p:sldId id="275" r:id="rId21"/>
    <p:sldId id="288" r:id="rId22"/>
    <p:sldId id="276" r:id="rId23"/>
    <p:sldId id="277" r:id="rId24"/>
    <p:sldId id="278" r:id="rId25"/>
    <p:sldId id="279" r:id="rId26"/>
    <p:sldId id="280" r:id="rId27"/>
    <p:sldId id="281" r:id="rId28"/>
    <p:sldId id="289" r:id="rId29"/>
    <p:sldId id="282" r:id="rId30"/>
    <p:sldId id="283" r:id="rId31"/>
    <p:sldId id="284" r:id="rId32"/>
    <p:sldId id="285" r:id="rId33"/>
    <p:sldId id="286" r:id="rId34"/>
    <p:sldId id="290" r:id="rId35"/>
    <p:sldId id="287" r:id="rId36"/>
    <p:sldId id="291" r:id="rId37"/>
    <p:sldId id="293" r:id="rId38"/>
    <p:sldId id="292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FF23F-75D8-4A0C-8916-F460F7493F64}" type="doc">
      <dgm:prSet loTypeId="urn:microsoft.com/office/officeart/2005/8/layout/hList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CE02BF2F-511A-4364-BDA5-E1078A94964A}">
      <dgm:prSet phldrT="[Tes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i="0" dirty="0" smtClean="0">
              <a:solidFill>
                <a:srgbClr val="FF0000"/>
              </a:solidFill>
            </a:rPr>
            <a:t>HEADMASTER</a:t>
          </a:r>
          <a:endParaRPr lang="it-IT" i="0" dirty="0">
            <a:solidFill>
              <a:srgbClr val="FF0000"/>
            </a:solidFill>
          </a:endParaRPr>
        </a:p>
      </dgm:t>
    </dgm:pt>
    <dgm:pt modelId="{A35D1FD5-6AA1-4420-A53A-E62730E52953}" type="parTrans" cxnId="{0B857DA2-CC06-445E-B863-9958C3C35BF4}">
      <dgm:prSet/>
      <dgm:spPr/>
      <dgm:t>
        <a:bodyPr/>
        <a:lstStyle/>
        <a:p>
          <a:endParaRPr lang="it-IT"/>
        </a:p>
      </dgm:t>
    </dgm:pt>
    <dgm:pt modelId="{C90D483B-26AE-499A-B885-2EC2804B7917}" type="sibTrans" cxnId="{0B857DA2-CC06-445E-B863-9958C3C35BF4}">
      <dgm:prSet/>
      <dgm:spPr/>
      <dgm:t>
        <a:bodyPr/>
        <a:lstStyle/>
        <a:p>
          <a:endParaRPr lang="it-IT"/>
        </a:p>
      </dgm:t>
    </dgm:pt>
    <dgm:pt modelId="{7B44FE2B-22EF-4F1B-842A-266CC7A11019}">
      <dgm:prSet phldrT="[Testo]"/>
      <dgm:spPr/>
      <dgm:t>
        <a:bodyPr/>
        <a:lstStyle/>
        <a:p>
          <a:r>
            <a:rPr lang="it-IT" dirty="0" err="1" smtClean="0"/>
            <a:t>Teaching</a:t>
          </a:r>
          <a:r>
            <a:rPr lang="it-IT" dirty="0" smtClean="0"/>
            <a:t> </a:t>
          </a:r>
        </a:p>
        <a:p>
          <a:r>
            <a:rPr lang="it-IT" dirty="0" smtClean="0"/>
            <a:t>Staff</a:t>
          </a:r>
          <a:endParaRPr lang="it-IT" dirty="0"/>
        </a:p>
      </dgm:t>
    </dgm:pt>
    <dgm:pt modelId="{94148481-6168-4CCA-A9BD-7D1F4D3F8567}" type="parTrans" cxnId="{10D44DDA-E573-426B-82EE-BA880320F157}">
      <dgm:prSet/>
      <dgm:spPr/>
      <dgm:t>
        <a:bodyPr/>
        <a:lstStyle/>
        <a:p>
          <a:endParaRPr lang="it-IT"/>
        </a:p>
      </dgm:t>
    </dgm:pt>
    <dgm:pt modelId="{08CD943C-6B5B-4AD1-88FD-6EA0A5E56E37}" type="sibTrans" cxnId="{10D44DDA-E573-426B-82EE-BA880320F157}">
      <dgm:prSet/>
      <dgm:spPr/>
      <dgm:t>
        <a:bodyPr/>
        <a:lstStyle/>
        <a:p>
          <a:endParaRPr lang="it-IT"/>
        </a:p>
      </dgm:t>
    </dgm:pt>
    <dgm:pt modelId="{25C6FE2B-66B4-4C7E-811C-5B07038C2D1E}">
      <dgm:prSet phldrT="[Testo]"/>
      <dgm:spPr/>
      <dgm:t>
        <a:bodyPr/>
        <a:lstStyle/>
        <a:p>
          <a:r>
            <a:rPr lang="it-IT" dirty="0" err="1" smtClean="0"/>
            <a:t>Administrative</a:t>
          </a:r>
          <a:endParaRPr lang="it-IT" dirty="0" smtClean="0"/>
        </a:p>
        <a:p>
          <a:r>
            <a:rPr lang="it-IT" dirty="0" smtClean="0"/>
            <a:t>Staff</a:t>
          </a:r>
        </a:p>
      </dgm:t>
    </dgm:pt>
    <dgm:pt modelId="{A4776C69-8035-48A5-A507-9AB0F9883009}" type="parTrans" cxnId="{640D31BC-7E0F-421A-98DE-CF999D52696C}">
      <dgm:prSet/>
      <dgm:spPr/>
      <dgm:t>
        <a:bodyPr/>
        <a:lstStyle/>
        <a:p>
          <a:endParaRPr lang="it-IT"/>
        </a:p>
      </dgm:t>
    </dgm:pt>
    <dgm:pt modelId="{02796781-81E5-418A-97FD-7D3F1FFDE1C3}" type="sibTrans" cxnId="{640D31BC-7E0F-421A-98DE-CF999D52696C}">
      <dgm:prSet/>
      <dgm:spPr/>
      <dgm:t>
        <a:bodyPr/>
        <a:lstStyle/>
        <a:p>
          <a:endParaRPr lang="it-IT"/>
        </a:p>
      </dgm:t>
    </dgm:pt>
    <dgm:pt modelId="{D8901043-9C31-445E-952D-845E731B6F64}">
      <dgm:prSet phldrT="[Testo]"/>
      <dgm:spPr/>
      <dgm:t>
        <a:bodyPr/>
        <a:lstStyle/>
        <a:p>
          <a:r>
            <a:rPr lang="it-IT" dirty="0" err="1" smtClean="0"/>
            <a:t>School</a:t>
          </a:r>
          <a:endParaRPr lang="it-IT" dirty="0" smtClean="0"/>
        </a:p>
        <a:p>
          <a:r>
            <a:rPr lang="it-IT" dirty="0" err="1" smtClean="0"/>
            <a:t>Maintenance</a:t>
          </a:r>
          <a:endParaRPr lang="it-IT" dirty="0" smtClean="0"/>
        </a:p>
        <a:p>
          <a:r>
            <a:rPr lang="it-IT" dirty="0" smtClean="0"/>
            <a:t>Staff</a:t>
          </a:r>
          <a:endParaRPr lang="it-IT" dirty="0"/>
        </a:p>
      </dgm:t>
    </dgm:pt>
    <dgm:pt modelId="{4A1123C0-F92A-4DDD-BA8F-862D051E5D39}" type="parTrans" cxnId="{CB8D9CE1-EBA6-4F13-90A7-145B557472D1}">
      <dgm:prSet/>
      <dgm:spPr/>
      <dgm:t>
        <a:bodyPr/>
        <a:lstStyle/>
        <a:p>
          <a:endParaRPr lang="it-IT"/>
        </a:p>
      </dgm:t>
    </dgm:pt>
    <dgm:pt modelId="{BF29EC36-5F56-431C-ABB3-EC844689803C}" type="sibTrans" cxnId="{CB8D9CE1-EBA6-4F13-90A7-145B557472D1}">
      <dgm:prSet/>
      <dgm:spPr/>
      <dgm:t>
        <a:bodyPr/>
        <a:lstStyle/>
        <a:p>
          <a:endParaRPr lang="it-IT"/>
        </a:p>
      </dgm:t>
    </dgm:pt>
    <dgm:pt modelId="{7E502D8E-FA44-4667-AF9C-B71B4BB9FA83}" type="pres">
      <dgm:prSet presAssocID="{78DFF23F-75D8-4A0C-8916-F460F7493F6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CE88506-487C-4B92-BB23-64CD0D7ABA15}" type="pres">
      <dgm:prSet presAssocID="{CE02BF2F-511A-4364-BDA5-E1078A94964A}" presName="roof" presStyleLbl="dkBgShp" presStyleIdx="0" presStyleCnt="2" custLinFactNeighborY="-6121"/>
      <dgm:spPr/>
      <dgm:t>
        <a:bodyPr/>
        <a:lstStyle/>
        <a:p>
          <a:endParaRPr lang="it-IT"/>
        </a:p>
      </dgm:t>
    </dgm:pt>
    <dgm:pt modelId="{22B9684A-A37C-4B95-96C7-EA895E665E49}" type="pres">
      <dgm:prSet presAssocID="{CE02BF2F-511A-4364-BDA5-E1078A94964A}" presName="pillars" presStyleCnt="0"/>
      <dgm:spPr/>
    </dgm:pt>
    <dgm:pt modelId="{64E02C71-12E6-458F-A029-6591BC2B2727}" type="pres">
      <dgm:prSet presAssocID="{CE02BF2F-511A-4364-BDA5-E1078A94964A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7F9F1A-AEFD-4E97-BA33-D9B3989B0EC9}" type="pres">
      <dgm:prSet presAssocID="{25C6FE2B-66B4-4C7E-811C-5B07038C2D1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9603D3-51A0-433A-8E9E-840F53A0BBCB}" type="pres">
      <dgm:prSet presAssocID="{D8901043-9C31-445E-952D-845E731B6F6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D5D71D-EF06-4C70-8B22-13120E25F0BD}" type="pres">
      <dgm:prSet presAssocID="{CE02BF2F-511A-4364-BDA5-E1078A94964A}" presName="base" presStyleLbl="dkBgShp" presStyleIdx="1" presStyleCnt="2"/>
      <dgm:spPr/>
    </dgm:pt>
  </dgm:ptLst>
  <dgm:cxnLst>
    <dgm:cxn modelId="{7E361A52-10EC-45DE-92D2-7764E3AE3CCD}" type="presOf" srcId="{D8901043-9C31-445E-952D-845E731B6F64}" destId="{ED9603D3-51A0-433A-8E9E-840F53A0BBCB}" srcOrd="0" destOrd="0" presId="urn:microsoft.com/office/officeart/2005/8/layout/hList3"/>
    <dgm:cxn modelId="{640D31BC-7E0F-421A-98DE-CF999D52696C}" srcId="{CE02BF2F-511A-4364-BDA5-E1078A94964A}" destId="{25C6FE2B-66B4-4C7E-811C-5B07038C2D1E}" srcOrd="1" destOrd="0" parTransId="{A4776C69-8035-48A5-A507-9AB0F9883009}" sibTransId="{02796781-81E5-418A-97FD-7D3F1FFDE1C3}"/>
    <dgm:cxn modelId="{D457CFD3-F923-4FBF-975C-E4E94934A496}" type="presOf" srcId="{25C6FE2B-66B4-4C7E-811C-5B07038C2D1E}" destId="{6A7F9F1A-AEFD-4E97-BA33-D9B3989B0EC9}" srcOrd="0" destOrd="0" presId="urn:microsoft.com/office/officeart/2005/8/layout/hList3"/>
    <dgm:cxn modelId="{5FF3D3B9-C00A-42F1-AFEF-34812F7D890C}" type="presOf" srcId="{CE02BF2F-511A-4364-BDA5-E1078A94964A}" destId="{8CE88506-487C-4B92-BB23-64CD0D7ABA15}" srcOrd="0" destOrd="0" presId="urn:microsoft.com/office/officeart/2005/8/layout/hList3"/>
    <dgm:cxn modelId="{10D44DDA-E573-426B-82EE-BA880320F157}" srcId="{CE02BF2F-511A-4364-BDA5-E1078A94964A}" destId="{7B44FE2B-22EF-4F1B-842A-266CC7A11019}" srcOrd="0" destOrd="0" parTransId="{94148481-6168-4CCA-A9BD-7D1F4D3F8567}" sibTransId="{08CD943C-6B5B-4AD1-88FD-6EA0A5E56E37}"/>
    <dgm:cxn modelId="{0B857DA2-CC06-445E-B863-9958C3C35BF4}" srcId="{78DFF23F-75D8-4A0C-8916-F460F7493F64}" destId="{CE02BF2F-511A-4364-BDA5-E1078A94964A}" srcOrd="0" destOrd="0" parTransId="{A35D1FD5-6AA1-4420-A53A-E62730E52953}" sibTransId="{C90D483B-26AE-499A-B885-2EC2804B7917}"/>
    <dgm:cxn modelId="{677A25E6-F0D3-4581-8B82-CFF9AB09FAA8}" type="presOf" srcId="{78DFF23F-75D8-4A0C-8916-F460F7493F64}" destId="{7E502D8E-FA44-4667-AF9C-B71B4BB9FA83}" srcOrd="0" destOrd="0" presId="urn:microsoft.com/office/officeart/2005/8/layout/hList3"/>
    <dgm:cxn modelId="{CB8D9CE1-EBA6-4F13-90A7-145B557472D1}" srcId="{CE02BF2F-511A-4364-BDA5-E1078A94964A}" destId="{D8901043-9C31-445E-952D-845E731B6F64}" srcOrd="2" destOrd="0" parTransId="{4A1123C0-F92A-4DDD-BA8F-862D051E5D39}" sibTransId="{BF29EC36-5F56-431C-ABB3-EC844689803C}"/>
    <dgm:cxn modelId="{6E5691D5-2F8E-4B41-8146-F2A8421F0B6F}" type="presOf" srcId="{7B44FE2B-22EF-4F1B-842A-266CC7A11019}" destId="{64E02C71-12E6-458F-A029-6591BC2B2727}" srcOrd="0" destOrd="0" presId="urn:microsoft.com/office/officeart/2005/8/layout/hList3"/>
    <dgm:cxn modelId="{B60D651E-F3FC-458B-9477-6FAFCF4499BD}" type="presParOf" srcId="{7E502D8E-FA44-4667-AF9C-B71B4BB9FA83}" destId="{8CE88506-487C-4B92-BB23-64CD0D7ABA15}" srcOrd="0" destOrd="0" presId="urn:microsoft.com/office/officeart/2005/8/layout/hList3"/>
    <dgm:cxn modelId="{B696836F-0D86-4D4D-9E5C-1AB671B42B67}" type="presParOf" srcId="{7E502D8E-FA44-4667-AF9C-B71B4BB9FA83}" destId="{22B9684A-A37C-4B95-96C7-EA895E665E49}" srcOrd="1" destOrd="0" presId="urn:microsoft.com/office/officeart/2005/8/layout/hList3"/>
    <dgm:cxn modelId="{10D2FF97-0E1B-4C20-B8BA-A3670478676A}" type="presParOf" srcId="{22B9684A-A37C-4B95-96C7-EA895E665E49}" destId="{64E02C71-12E6-458F-A029-6591BC2B2727}" srcOrd="0" destOrd="0" presId="urn:microsoft.com/office/officeart/2005/8/layout/hList3"/>
    <dgm:cxn modelId="{412C36C3-90C5-41E6-8E68-7D22CEABAC8C}" type="presParOf" srcId="{22B9684A-A37C-4B95-96C7-EA895E665E49}" destId="{6A7F9F1A-AEFD-4E97-BA33-D9B3989B0EC9}" srcOrd="1" destOrd="0" presId="urn:microsoft.com/office/officeart/2005/8/layout/hList3"/>
    <dgm:cxn modelId="{2E03C7A4-39B2-491E-B331-763C31F902CA}" type="presParOf" srcId="{22B9684A-A37C-4B95-96C7-EA895E665E49}" destId="{ED9603D3-51A0-433A-8E9E-840F53A0BBCB}" srcOrd="2" destOrd="0" presId="urn:microsoft.com/office/officeart/2005/8/layout/hList3"/>
    <dgm:cxn modelId="{8E50150D-37F8-4344-8AC2-10B36DC472FC}" type="presParOf" srcId="{7E502D8E-FA44-4667-AF9C-B71B4BB9FA83}" destId="{3CD5D71D-EF06-4C70-8B22-13120E25F0B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FC817C-DC2E-4F6E-B31A-CA88BEC3A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72B277B-500A-498F-AE30-77F1E44CEDDA}">
      <dgm:prSet phldrT="[Testo]"/>
      <dgm:spPr/>
      <dgm:t>
        <a:bodyPr/>
        <a:lstStyle/>
        <a:p>
          <a:r>
            <a:rPr lang="it-IT" dirty="0" err="1" smtClean="0"/>
            <a:t>Italian</a:t>
          </a:r>
          <a:r>
            <a:rPr lang="it-IT" dirty="0" smtClean="0"/>
            <a:t> </a:t>
          </a:r>
          <a:endParaRPr lang="it-IT" dirty="0"/>
        </a:p>
      </dgm:t>
    </dgm:pt>
    <dgm:pt modelId="{CF5493C7-E251-4F7F-B565-2E90310D305A}" type="parTrans" cxnId="{8EDE87ED-9623-4525-A620-085EA31562F8}">
      <dgm:prSet/>
      <dgm:spPr/>
      <dgm:t>
        <a:bodyPr/>
        <a:lstStyle/>
        <a:p>
          <a:endParaRPr lang="it-IT"/>
        </a:p>
      </dgm:t>
    </dgm:pt>
    <dgm:pt modelId="{2D2E528E-12FF-4362-8BEF-78A2D430CC62}" type="sibTrans" cxnId="{8EDE87ED-9623-4525-A620-085EA31562F8}">
      <dgm:prSet/>
      <dgm:spPr/>
      <dgm:t>
        <a:bodyPr/>
        <a:lstStyle/>
        <a:p>
          <a:endParaRPr lang="it-IT"/>
        </a:p>
      </dgm:t>
    </dgm:pt>
    <dgm:pt modelId="{6C4A9A87-5BA4-4C23-AB1E-D2632DF92983}">
      <dgm:prSet phldrT="[Testo]"/>
      <dgm:spPr/>
      <dgm:t>
        <a:bodyPr/>
        <a:lstStyle/>
        <a:p>
          <a:r>
            <a:rPr lang="it-IT" dirty="0" smtClean="0"/>
            <a:t>Science</a:t>
          </a:r>
          <a:endParaRPr lang="it-IT" dirty="0"/>
        </a:p>
      </dgm:t>
    </dgm:pt>
    <dgm:pt modelId="{8514C53F-24CA-4680-8EE0-5D6312D011E7}" type="parTrans" cxnId="{32C5BD08-6F44-430E-96E7-CF612D77B499}">
      <dgm:prSet/>
      <dgm:spPr/>
      <dgm:t>
        <a:bodyPr/>
        <a:lstStyle/>
        <a:p>
          <a:endParaRPr lang="it-IT"/>
        </a:p>
      </dgm:t>
    </dgm:pt>
    <dgm:pt modelId="{0A35D33F-4F9C-4FDD-9A3E-8C54A7F5E947}" type="sibTrans" cxnId="{32C5BD08-6F44-430E-96E7-CF612D77B499}">
      <dgm:prSet/>
      <dgm:spPr/>
      <dgm:t>
        <a:bodyPr/>
        <a:lstStyle/>
        <a:p>
          <a:endParaRPr lang="it-IT"/>
        </a:p>
      </dgm:t>
    </dgm:pt>
    <dgm:pt modelId="{618AF3D9-FBFE-47DC-B65A-11BFBF8DD29E}">
      <dgm:prSet phldrT="[Testo]"/>
      <dgm:spPr/>
      <dgm:t>
        <a:bodyPr/>
        <a:lstStyle/>
        <a:p>
          <a:r>
            <a:rPr lang="it-IT" dirty="0" err="1" smtClean="0"/>
            <a:t>Maths</a:t>
          </a:r>
          <a:endParaRPr lang="it-IT" dirty="0"/>
        </a:p>
      </dgm:t>
    </dgm:pt>
    <dgm:pt modelId="{6F00D1D4-FB40-4561-B0D4-F3B7C81E37FE}" type="parTrans" cxnId="{8CA8B83B-0CDE-4EC9-A41B-3B1544A0583A}">
      <dgm:prSet/>
      <dgm:spPr/>
      <dgm:t>
        <a:bodyPr/>
        <a:lstStyle/>
        <a:p>
          <a:endParaRPr lang="it-IT"/>
        </a:p>
      </dgm:t>
    </dgm:pt>
    <dgm:pt modelId="{B90E6954-632C-4B78-ACD0-2BAACD91C78E}" type="sibTrans" cxnId="{8CA8B83B-0CDE-4EC9-A41B-3B1544A0583A}">
      <dgm:prSet/>
      <dgm:spPr/>
      <dgm:t>
        <a:bodyPr/>
        <a:lstStyle/>
        <a:p>
          <a:endParaRPr lang="it-IT"/>
        </a:p>
      </dgm:t>
    </dgm:pt>
    <dgm:pt modelId="{05DBB7A4-B001-4C33-82F6-1AE56B2F4AF9}">
      <dgm:prSet phldrT="[Testo]"/>
      <dgm:spPr/>
      <dgm:t>
        <a:bodyPr/>
        <a:lstStyle/>
        <a:p>
          <a:r>
            <a:rPr lang="it-IT" dirty="0" err="1" smtClean="0"/>
            <a:t>Physics</a:t>
          </a:r>
          <a:endParaRPr lang="it-IT" dirty="0"/>
        </a:p>
      </dgm:t>
    </dgm:pt>
    <dgm:pt modelId="{E7B28482-0288-4822-9484-07FE65EEC2CB}" type="parTrans" cxnId="{B696BD67-24D4-4D0B-A627-6E2374BDD8C7}">
      <dgm:prSet/>
      <dgm:spPr/>
      <dgm:t>
        <a:bodyPr/>
        <a:lstStyle/>
        <a:p>
          <a:endParaRPr lang="it-IT"/>
        </a:p>
      </dgm:t>
    </dgm:pt>
    <dgm:pt modelId="{CA35C19B-7EBF-4439-8AE6-6166B93AF167}" type="sibTrans" cxnId="{B696BD67-24D4-4D0B-A627-6E2374BDD8C7}">
      <dgm:prSet/>
      <dgm:spPr/>
      <dgm:t>
        <a:bodyPr/>
        <a:lstStyle/>
        <a:p>
          <a:endParaRPr lang="it-IT"/>
        </a:p>
      </dgm:t>
    </dgm:pt>
    <dgm:pt modelId="{F183408C-D8C6-4907-ACE7-44B1E6C770F6}">
      <dgm:prSet phldrT="[Testo]"/>
      <dgm:spPr/>
      <dgm:t>
        <a:bodyPr/>
        <a:lstStyle/>
        <a:p>
          <a:r>
            <a:rPr lang="it-IT" dirty="0" err="1" smtClean="0"/>
            <a:t>Religion</a:t>
          </a:r>
          <a:endParaRPr lang="it-IT" dirty="0"/>
        </a:p>
      </dgm:t>
    </dgm:pt>
    <dgm:pt modelId="{38EB81B9-834F-41A0-825F-C8E7FBF1E2AF}" type="parTrans" cxnId="{24D4EB49-6C53-4C80-B0BE-25015CF15099}">
      <dgm:prSet/>
      <dgm:spPr/>
      <dgm:t>
        <a:bodyPr/>
        <a:lstStyle/>
        <a:p>
          <a:endParaRPr lang="it-IT"/>
        </a:p>
      </dgm:t>
    </dgm:pt>
    <dgm:pt modelId="{1EA29B2E-2EAE-44FA-81CB-4BA811FDAB1D}" type="sibTrans" cxnId="{24D4EB49-6C53-4C80-B0BE-25015CF15099}">
      <dgm:prSet/>
      <dgm:spPr/>
      <dgm:t>
        <a:bodyPr/>
        <a:lstStyle/>
        <a:p>
          <a:endParaRPr lang="it-IT"/>
        </a:p>
      </dgm:t>
    </dgm:pt>
    <dgm:pt modelId="{1A584552-78CE-45EC-8F5C-BCE3273C5035}">
      <dgm:prSet phldrT="[Testo]"/>
      <dgm:spPr/>
      <dgm:t>
        <a:bodyPr/>
        <a:lstStyle/>
        <a:p>
          <a:r>
            <a:rPr lang="it-IT" dirty="0" err="1" smtClean="0"/>
            <a:t>Physical</a:t>
          </a:r>
          <a:r>
            <a:rPr lang="it-IT" dirty="0" smtClean="0"/>
            <a:t> </a:t>
          </a:r>
          <a:r>
            <a:rPr lang="it-IT" dirty="0" err="1" smtClean="0"/>
            <a:t>Education</a:t>
          </a:r>
          <a:endParaRPr lang="it-IT" dirty="0"/>
        </a:p>
      </dgm:t>
    </dgm:pt>
    <dgm:pt modelId="{294A7172-45B8-421D-A1BB-56F46280B5A0}" type="parTrans" cxnId="{15A3677C-D477-40B9-A2E1-34D6059933FC}">
      <dgm:prSet/>
      <dgm:spPr/>
      <dgm:t>
        <a:bodyPr/>
        <a:lstStyle/>
        <a:p>
          <a:endParaRPr lang="it-IT"/>
        </a:p>
      </dgm:t>
    </dgm:pt>
    <dgm:pt modelId="{65AFFA0D-C7F3-45B0-8090-06271B0B5FAA}" type="sibTrans" cxnId="{15A3677C-D477-40B9-A2E1-34D6059933FC}">
      <dgm:prSet/>
      <dgm:spPr/>
      <dgm:t>
        <a:bodyPr/>
        <a:lstStyle/>
        <a:p>
          <a:endParaRPr lang="it-IT"/>
        </a:p>
      </dgm:t>
    </dgm:pt>
    <dgm:pt modelId="{78F27115-D003-4284-B019-489821FE8355}">
      <dgm:prSet phldrT="[Testo]"/>
      <dgm:spPr/>
      <dgm:t>
        <a:bodyPr/>
        <a:lstStyle/>
        <a:p>
          <a:r>
            <a:rPr lang="it-IT" dirty="0" err="1" smtClean="0"/>
            <a:t>History</a:t>
          </a:r>
          <a:r>
            <a:rPr lang="it-IT" dirty="0" smtClean="0"/>
            <a:t> and </a:t>
          </a:r>
          <a:r>
            <a:rPr lang="it-IT" dirty="0" err="1" smtClean="0"/>
            <a:t>Geography</a:t>
          </a:r>
          <a:endParaRPr lang="it-IT" dirty="0"/>
        </a:p>
      </dgm:t>
    </dgm:pt>
    <dgm:pt modelId="{15AED015-B5F8-45DF-A02E-7EDE7ED05AF8}" type="parTrans" cxnId="{A730FE98-5609-409E-9D60-FAF87CB96176}">
      <dgm:prSet/>
      <dgm:spPr/>
      <dgm:t>
        <a:bodyPr/>
        <a:lstStyle/>
        <a:p>
          <a:endParaRPr lang="it-IT"/>
        </a:p>
      </dgm:t>
    </dgm:pt>
    <dgm:pt modelId="{37572CB4-C2F2-436B-A415-EB973710B176}" type="sibTrans" cxnId="{A730FE98-5609-409E-9D60-FAF87CB96176}">
      <dgm:prSet/>
      <dgm:spPr/>
      <dgm:t>
        <a:bodyPr/>
        <a:lstStyle/>
        <a:p>
          <a:endParaRPr lang="it-IT"/>
        </a:p>
      </dgm:t>
    </dgm:pt>
    <dgm:pt modelId="{D4C1DA74-A1B7-4F26-881E-DFAA09DA13FF}">
      <dgm:prSet phldrT="[Testo]"/>
      <dgm:spPr/>
      <dgm:t>
        <a:bodyPr/>
        <a:lstStyle/>
        <a:p>
          <a:r>
            <a:rPr lang="it-IT" dirty="0" err="1" smtClean="0"/>
            <a:t>Arts</a:t>
          </a:r>
          <a:endParaRPr lang="it-IT" dirty="0"/>
        </a:p>
      </dgm:t>
    </dgm:pt>
    <dgm:pt modelId="{1E0A1E49-217B-4874-9507-F4B5D7241C4E}" type="sibTrans" cxnId="{5CDF33F6-1C34-4142-BF5A-4C0719D63419}">
      <dgm:prSet/>
      <dgm:spPr/>
      <dgm:t>
        <a:bodyPr/>
        <a:lstStyle/>
        <a:p>
          <a:endParaRPr lang="it-IT"/>
        </a:p>
      </dgm:t>
    </dgm:pt>
    <dgm:pt modelId="{C3AD5DB9-9800-4223-A130-5A2206DC589C}" type="parTrans" cxnId="{5CDF33F6-1C34-4142-BF5A-4C0719D63419}">
      <dgm:prSet/>
      <dgm:spPr/>
      <dgm:t>
        <a:bodyPr/>
        <a:lstStyle/>
        <a:p>
          <a:endParaRPr lang="it-IT"/>
        </a:p>
      </dgm:t>
    </dgm:pt>
    <dgm:pt modelId="{39396C46-C67B-4056-AE4A-522861510120}">
      <dgm:prSet/>
      <dgm:spPr/>
      <dgm:t>
        <a:bodyPr/>
        <a:lstStyle/>
        <a:p>
          <a:r>
            <a:rPr lang="it-IT" dirty="0" err="1" smtClean="0"/>
            <a:t>Philosopical</a:t>
          </a:r>
          <a:r>
            <a:rPr lang="it-IT" dirty="0" smtClean="0"/>
            <a:t> </a:t>
          </a:r>
          <a:r>
            <a:rPr lang="it-IT" dirty="0" err="1" smtClean="0"/>
            <a:t>studies</a:t>
          </a:r>
          <a:endParaRPr lang="it-IT" dirty="0"/>
        </a:p>
      </dgm:t>
    </dgm:pt>
    <dgm:pt modelId="{AD69E820-FC03-4924-82D4-BEC8FEEBFDB2}" type="sibTrans" cxnId="{5F6628C9-0BC5-4049-9C95-BBC8D2785510}">
      <dgm:prSet/>
      <dgm:spPr/>
      <dgm:t>
        <a:bodyPr/>
        <a:lstStyle/>
        <a:p>
          <a:endParaRPr lang="it-IT"/>
        </a:p>
      </dgm:t>
    </dgm:pt>
    <dgm:pt modelId="{F89C049D-0C8D-4D29-B244-6BF62E56F6DB}" type="parTrans" cxnId="{5F6628C9-0BC5-4049-9C95-BBC8D2785510}">
      <dgm:prSet/>
      <dgm:spPr/>
      <dgm:t>
        <a:bodyPr/>
        <a:lstStyle/>
        <a:p>
          <a:endParaRPr lang="it-IT"/>
        </a:p>
      </dgm:t>
    </dgm:pt>
    <dgm:pt modelId="{82F78DF0-AD8A-43ED-BC19-C1A77B08B36F}">
      <dgm:prSet/>
      <dgm:spPr/>
      <dgm:t>
        <a:bodyPr/>
        <a:lstStyle/>
        <a:p>
          <a:r>
            <a:rPr lang="it-IT" dirty="0" smtClean="0"/>
            <a:t>English</a:t>
          </a:r>
          <a:endParaRPr lang="it-IT" dirty="0"/>
        </a:p>
      </dgm:t>
    </dgm:pt>
    <dgm:pt modelId="{7D1B530A-0304-47DC-9BEA-321850393ED1}" type="parTrans" cxnId="{FE67F1E9-DCDE-4FCD-BBD7-3916FEB03109}">
      <dgm:prSet/>
      <dgm:spPr/>
      <dgm:t>
        <a:bodyPr/>
        <a:lstStyle/>
        <a:p>
          <a:endParaRPr lang="it-IT"/>
        </a:p>
      </dgm:t>
    </dgm:pt>
    <dgm:pt modelId="{BB80F9F5-2831-454A-8189-9791B1D51157}" type="sibTrans" cxnId="{FE67F1E9-DCDE-4FCD-BBD7-3916FEB03109}">
      <dgm:prSet/>
      <dgm:spPr/>
      <dgm:t>
        <a:bodyPr/>
        <a:lstStyle/>
        <a:p>
          <a:endParaRPr lang="it-IT"/>
        </a:p>
      </dgm:t>
    </dgm:pt>
    <dgm:pt modelId="{7860FFF9-BB2E-4D57-81BD-F43C1561F482}">
      <dgm:prSet/>
      <dgm:spPr/>
      <dgm:t>
        <a:bodyPr/>
        <a:lstStyle/>
        <a:p>
          <a:r>
            <a:rPr lang="it-IT" dirty="0" smtClean="0"/>
            <a:t>Information </a:t>
          </a:r>
          <a:r>
            <a:rPr lang="it-IT" dirty="0" err="1" smtClean="0"/>
            <a:t>Technology</a:t>
          </a:r>
          <a:endParaRPr lang="it-IT" dirty="0"/>
        </a:p>
      </dgm:t>
    </dgm:pt>
    <dgm:pt modelId="{A154F5DD-4860-459A-84EB-E42BCBF9A28D}" type="parTrans" cxnId="{6C42CF88-97FA-4043-9A03-9F71CA8CE68A}">
      <dgm:prSet/>
      <dgm:spPr/>
      <dgm:t>
        <a:bodyPr/>
        <a:lstStyle/>
        <a:p>
          <a:endParaRPr lang="it-IT"/>
        </a:p>
      </dgm:t>
    </dgm:pt>
    <dgm:pt modelId="{596CAE89-20B7-4F82-9EBD-109BFCD23329}" type="sibTrans" cxnId="{6C42CF88-97FA-4043-9A03-9F71CA8CE68A}">
      <dgm:prSet/>
      <dgm:spPr/>
      <dgm:t>
        <a:bodyPr/>
        <a:lstStyle/>
        <a:p>
          <a:endParaRPr lang="it-IT"/>
        </a:p>
      </dgm:t>
    </dgm:pt>
    <dgm:pt modelId="{9702D5A0-1A29-4729-B7D0-13F15971BD89}" type="pres">
      <dgm:prSet presAssocID="{1CFC817C-DC2E-4F6E-B31A-CA88BEC3A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EFA8CC1-47A9-4ED5-8276-6DB1B482408A}" type="pres">
      <dgm:prSet presAssocID="{072B277B-500A-498F-AE30-77F1E44CEDDA}" presName="parentText" presStyleLbl="node1" presStyleIdx="0" presStyleCnt="11" custLinFactNeighborX="227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8379FE-6778-4E00-A49A-E3278CB46400}" type="pres">
      <dgm:prSet presAssocID="{2D2E528E-12FF-4362-8BEF-78A2D430CC62}" presName="spacer" presStyleCnt="0"/>
      <dgm:spPr/>
    </dgm:pt>
    <dgm:pt modelId="{0BBB69E8-C7C4-4B49-A058-3FC13CB107EF}" type="pres">
      <dgm:prSet presAssocID="{618AF3D9-FBFE-47DC-B65A-11BFBF8DD29E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1733B9-84D7-4077-AA03-C1087F41CFB5}" type="pres">
      <dgm:prSet presAssocID="{B90E6954-632C-4B78-ACD0-2BAACD91C78E}" presName="spacer" presStyleCnt="0"/>
      <dgm:spPr/>
    </dgm:pt>
    <dgm:pt modelId="{22A103C2-4106-4C9F-9995-B55A66AA08A1}" type="pres">
      <dgm:prSet presAssocID="{78F27115-D003-4284-B019-489821FE8355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A91A9F-AE34-443C-849E-834206824A6B}" type="pres">
      <dgm:prSet presAssocID="{37572CB4-C2F2-436B-A415-EB973710B176}" presName="spacer" presStyleCnt="0"/>
      <dgm:spPr/>
    </dgm:pt>
    <dgm:pt modelId="{B6FFE20B-84E2-4DF8-937E-D577929FE477}" type="pres">
      <dgm:prSet presAssocID="{1A584552-78CE-45EC-8F5C-BCE3273C5035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D1C9ED-5354-40ED-BE65-48F711E603E5}" type="pres">
      <dgm:prSet presAssocID="{65AFFA0D-C7F3-45B0-8090-06271B0B5FAA}" presName="spacer" presStyleCnt="0"/>
      <dgm:spPr/>
    </dgm:pt>
    <dgm:pt modelId="{BC64943B-8550-4B08-9180-04FC5421FEDD}" type="pres">
      <dgm:prSet presAssocID="{F183408C-D8C6-4907-ACE7-44B1E6C770F6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D58D6A-02C0-4E29-8503-B6B3B3C903E8}" type="pres">
      <dgm:prSet presAssocID="{1EA29B2E-2EAE-44FA-81CB-4BA811FDAB1D}" presName="spacer" presStyleCnt="0"/>
      <dgm:spPr/>
    </dgm:pt>
    <dgm:pt modelId="{7337AAAB-F016-4154-8DB5-955089FA5C6C}" type="pres">
      <dgm:prSet presAssocID="{7860FFF9-BB2E-4D57-81BD-F43C1561F482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727BDB-E4AF-4D00-9712-8887E2F26D52}" type="pres">
      <dgm:prSet presAssocID="{596CAE89-20B7-4F82-9EBD-109BFCD23329}" presName="spacer" presStyleCnt="0"/>
      <dgm:spPr/>
    </dgm:pt>
    <dgm:pt modelId="{61206F62-F071-47F2-8978-A24164470FA7}" type="pres">
      <dgm:prSet presAssocID="{05DBB7A4-B001-4C33-82F6-1AE56B2F4AF9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63B1C4-8F58-4015-9BC1-33E57343A2C3}" type="pres">
      <dgm:prSet presAssocID="{CA35C19B-7EBF-4439-8AE6-6166B93AF167}" presName="spacer" presStyleCnt="0"/>
      <dgm:spPr/>
    </dgm:pt>
    <dgm:pt modelId="{785D25ED-E09F-4098-B285-D0E4B0CC395E}" type="pres">
      <dgm:prSet presAssocID="{6C4A9A87-5BA4-4C23-AB1E-D2632DF92983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AD44E8-5820-4D33-8333-630659E541EE}" type="pres">
      <dgm:prSet presAssocID="{0A35D33F-4F9C-4FDD-9A3E-8C54A7F5E947}" presName="spacer" presStyleCnt="0"/>
      <dgm:spPr/>
    </dgm:pt>
    <dgm:pt modelId="{830C8A66-5D56-4E79-9672-E75D0D15BFD0}" type="pres">
      <dgm:prSet presAssocID="{D4C1DA74-A1B7-4F26-881E-DFAA09DA13FF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67AD34-E49D-411A-BFBD-F48523F71ED6}" type="pres">
      <dgm:prSet presAssocID="{1E0A1E49-217B-4874-9507-F4B5D7241C4E}" presName="spacer" presStyleCnt="0"/>
      <dgm:spPr/>
    </dgm:pt>
    <dgm:pt modelId="{3797FD1F-305D-4690-9A92-60A15BC8A5CB}" type="pres">
      <dgm:prSet presAssocID="{39396C46-C67B-4056-AE4A-522861510120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90CEE7-260D-43C4-936D-B79F3F246016}" type="pres">
      <dgm:prSet presAssocID="{AD69E820-FC03-4924-82D4-BEC8FEEBFDB2}" presName="spacer" presStyleCnt="0"/>
      <dgm:spPr/>
    </dgm:pt>
    <dgm:pt modelId="{DEFAF4EA-3672-467E-87EC-E354EC005943}" type="pres">
      <dgm:prSet presAssocID="{82F78DF0-AD8A-43ED-BC19-C1A77B08B36F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4FABCBF-A779-47FB-AE79-6D3CD76E7B27}" type="presOf" srcId="{D4C1DA74-A1B7-4F26-881E-DFAA09DA13FF}" destId="{830C8A66-5D56-4E79-9672-E75D0D15BFD0}" srcOrd="0" destOrd="0" presId="urn:microsoft.com/office/officeart/2005/8/layout/vList2"/>
    <dgm:cxn modelId="{AE1B2722-2635-40BF-883B-6E71C2326D34}" type="presOf" srcId="{05DBB7A4-B001-4C33-82F6-1AE56B2F4AF9}" destId="{61206F62-F071-47F2-8978-A24164470FA7}" srcOrd="0" destOrd="0" presId="urn:microsoft.com/office/officeart/2005/8/layout/vList2"/>
    <dgm:cxn modelId="{77BDF1A1-88B4-4216-B393-476E0159FCEE}" type="presOf" srcId="{072B277B-500A-498F-AE30-77F1E44CEDDA}" destId="{1EFA8CC1-47A9-4ED5-8276-6DB1B482408A}" srcOrd="0" destOrd="0" presId="urn:microsoft.com/office/officeart/2005/8/layout/vList2"/>
    <dgm:cxn modelId="{FAC37B50-DC3D-4FBA-A076-F47064C01839}" type="presOf" srcId="{78F27115-D003-4284-B019-489821FE8355}" destId="{22A103C2-4106-4C9F-9995-B55A66AA08A1}" srcOrd="0" destOrd="0" presId="urn:microsoft.com/office/officeart/2005/8/layout/vList2"/>
    <dgm:cxn modelId="{24D4EB49-6C53-4C80-B0BE-25015CF15099}" srcId="{1CFC817C-DC2E-4F6E-B31A-CA88BEC3A5CD}" destId="{F183408C-D8C6-4907-ACE7-44B1E6C770F6}" srcOrd="4" destOrd="0" parTransId="{38EB81B9-834F-41A0-825F-C8E7FBF1E2AF}" sibTransId="{1EA29B2E-2EAE-44FA-81CB-4BA811FDAB1D}"/>
    <dgm:cxn modelId="{5CDF33F6-1C34-4142-BF5A-4C0719D63419}" srcId="{1CFC817C-DC2E-4F6E-B31A-CA88BEC3A5CD}" destId="{D4C1DA74-A1B7-4F26-881E-DFAA09DA13FF}" srcOrd="8" destOrd="0" parTransId="{C3AD5DB9-9800-4223-A130-5A2206DC589C}" sibTransId="{1E0A1E49-217B-4874-9507-F4B5D7241C4E}"/>
    <dgm:cxn modelId="{32C5BD08-6F44-430E-96E7-CF612D77B499}" srcId="{1CFC817C-DC2E-4F6E-B31A-CA88BEC3A5CD}" destId="{6C4A9A87-5BA4-4C23-AB1E-D2632DF92983}" srcOrd="7" destOrd="0" parTransId="{8514C53F-24CA-4680-8EE0-5D6312D011E7}" sibTransId="{0A35D33F-4F9C-4FDD-9A3E-8C54A7F5E947}"/>
    <dgm:cxn modelId="{F831A269-5978-4BF9-A076-A2FEFBDD5F7C}" type="presOf" srcId="{7860FFF9-BB2E-4D57-81BD-F43C1561F482}" destId="{7337AAAB-F016-4154-8DB5-955089FA5C6C}" srcOrd="0" destOrd="0" presId="urn:microsoft.com/office/officeart/2005/8/layout/vList2"/>
    <dgm:cxn modelId="{96905CD8-A84B-42A7-A8D1-BB7EB76A2D5E}" type="presOf" srcId="{82F78DF0-AD8A-43ED-BC19-C1A77B08B36F}" destId="{DEFAF4EA-3672-467E-87EC-E354EC005943}" srcOrd="0" destOrd="0" presId="urn:microsoft.com/office/officeart/2005/8/layout/vList2"/>
    <dgm:cxn modelId="{B696BD67-24D4-4D0B-A627-6E2374BDD8C7}" srcId="{1CFC817C-DC2E-4F6E-B31A-CA88BEC3A5CD}" destId="{05DBB7A4-B001-4C33-82F6-1AE56B2F4AF9}" srcOrd="6" destOrd="0" parTransId="{E7B28482-0288-4822-9484-07FE65EEC2CB}" sibTransId="{CA35C19B-7EBF-4439-8AE6-6166B93AF167}"/>
    <dgm:cxn modelId="{4090CB9B-DD86-4FD7-91D9-D5ECDC4B42F2}" type="presOf" srcId="{39396C46-C67B-4056-AE4A-522861510120}" destId="{3797FD1F-305D-4690-9A92-60A15BC8A5CB}" srcOrd="0" destOrd="0" presId="urn:microsoft.com/office/officeart/2005/8/layout/vList2"/>
    <dgm:cxn modelId="{C96457F4-4595-4676-8FA2-A800EFC4E041}" type="presOf" srcId="{618AF3D9-FBFE-47DC-B65A-11BFBF8DD29E}" destId="{0BBB69E8-C7C4-4B49-A058-3FC13CB107EF}" srcOrd="0" destOrd="0" presId="urn:microsoft.com/office/officeart/2005/8/layout/vList2"/>
    <dgm:cxn modelId="{5F6628C9-0BC5-4049-9C95-BBC8D2785510}" srcId="{1CFC817C-DC2E-4F6E-B31A-CA88BEC3A5CD}" destId="{39396C46-C67B-4056-AE4A-522861510120}" srcOrd="9" destOrd="0" parTransId="{F89C049D-0C8D-4D29-B244-6BF62E56F6DB}" sibTransId="{AD69E820-FC03-4924-82D4-BEC8FEEBFDB2}"/>
    <dgm:cxn modelId="{F9509D50-C5B5-4099-82EE-CD92EFA8AB58}" type="presOf" srcId="{1A584552-78CE-45EC-8F5C-BCE3273C5035}" destId="{B6FFE20B-84E2-4DF8-937E-D577929FE477}" srcOrd="0" destOrd="0" presId="urn:microsoft.com/office/officeart/2005/8/layout/vList2"/>
    <dgm:cxn modelId="{8EDE87ED-9623-4525-A620-085EA31562F8}" srcId="{1CFC817C-DC2E-4F6E-B31A-CA88BEC3A5CD}" destId="{072B277B-500A-498F-AE30-77F1E44CEDDA}" srcOrd="0" destOrd="0" parTransId="{CF5493C7-E251-4F7F-B565-2E90310D305A}" sibTransId="{2D2E528E-12FF-4362-8BEF-78A2D430CC62}"/>
    <dgm:cxn modelId="{D5A2DC9A-0679-4891-A8B4-03D2375D63FB}" type="presOf" srcId="{F183408C-D8C6-4907-ACE7-44B1E6C770F6}" destId="{BC64943B-8550-4B08-9180-04FC5421FEDD}" srcOrd="0" destOrd="0" presId="urn:microsoft.com/office/officeart/2005/8/layout/vList2"/>
    <dgm:cxn modelId="{7D8E5172-ABF0-4993-AED9-47EECA004B21}" type="presOf" srcId="{1CFC817C-DC2E-4F6E-B31A-CA88BEC3A5CD}" destId="{9702D5A0-1A29-4729-B7D0-13F15971BD89}" srcOrd="0" destOrd="0" presId="urn:microsoft.com/office/officeart/2005/8/layout/vList2"/>
    <dgm:cxn modelId="{8CA8B83B-0CDE-4EC9-A41B-3B1544A0583A}" srcId="{1CFC817C-DC2E-4F6E-B31A-CA88BEC3A5CD}" destId="{618AF3D9-FBFE-47DC-B65A-11BFBF8DD29E}" srcOrd="1" destOrd="0" parTransId="{6F00D1D4-FB40-4561-B0D4-F3B7C81E37FE}" sibTransId="{B90E6954-632C-4B78-ACD0-2BAACD91C78E}"/>
    <dgm:cxn modelId="{FE67F1E9-DCDE-4FCD-BBD7-3916FEB03109}" srcId="{1CFC817C-DC2E-4F6E-B31A-CA88BEC3A5CD}" destId="{82F78DF0-AD8A-43ED-BC19-C1A77B08B36F}" srcOrd="10" destOrd="0" parTransId="{7D1B530A-0304-47DC-9BEA-321850393ED1}" sibTransId="{BB80F9F5-2831-454A-8189-9791B1D51157}"/>
    <dgm:cxn modelId="{15A3677C-D477-40B9-A2E1-34D6059933FC}" srcId="{1CFC817C-DC2E-4F6E-B31A-CA88BEC3A5CD}" destId="{1A584552-78CE-45EC-8F5C-BCE3273C5035}" srcOrd="3" destOrd="0" parTransId="{294A7172-45B8-421D-A1BB-56F46280B5A0}" sibTransId="{65AFFA0D-C7F3-45B0-8090-06271B0B5FAA}"/>
    <dgm:cxn modelId="{A730FE98-5609-409E-9D60-FAF87CB96176}" srcId="{1CFC817C-DC2E-4F6E-B31A-CA88BEC3A5CD}" destId="{78F27115-D003-4284-B019-489821FE8355}" srcOrd="2" destOrd="0" parTransId="{15AED015-B5F8-45DF-A02E-7EDE7ED05AF8}" sibTransId="{37572CB4-C2F2-436B-A415-EB973710B176}"/>
    <dgm:cxn modelId="{6C42CF88-97FA-4043-9A03-9F71CA8CE68A}" srcId="{1CFC817C-DC2E-4F6E-B31A-CA88BEC3A5CD}" destId="{7860FFF9-BB2E-4D57-81BD-F43C1561F482}" srcOrd="5" destOrd="0" parTransId="{A154F5DD-4860-459A-84EB-E42BCBF9A28D}" sibTransId="{596CAE89-20B7-4F82-9EBD-109BFCD23329}"/>
    <dgm:cxn modelId="{FBE41B88-A7C3-416B-9F2A-E045D2CA2F47}" type="presOf" srcId="{6C4A9A87-5BA4-4C23-AB1E-D2632DF92983}" destId="{785D25ED-E09F-4098-B285-D0E4B0CC395E}" srcOrd="0" destOrd="0" presId="urn:microsoft.com/office/officeart/2005/8/layout/vList2"/>
    <dgm:cxn modelId="{F05D37FD-09C4-4A1C-9847-60E387667508}" type="presParOf" srcId="{9702D5A0-1A29-4729-B7D0-13F15971BD89}" destId="{1EFA8CC1-47A9-4ED5-8276-6DB1B482408A}" srcOrd="0" destOrd="0" presId="urn:microsoft.com/office/officeart/2005/8/layout/vList2"/>
    <dgm:cxn modelId="{017A2A7E-09A2-4C7C-9277-004BCFFCCCF0}" type="presParOf" srcId="{9702D5A0-1A29-4729-B7D0-13F15971BD89}" destId="{EF8379FE-6778-4E00-A49A-E3278CB46400}" srcOrd="1" destOrd="0" presId="urn:microsoft.com/office/officeart/2005/8/layout/vList2"/>
    <dgm:cxn modelId="{0A204AD7-D049-4B79-9598-3BCACAA863AD}" type="presParOf" srcId="{9702D5A0-1A29-4729-B7D0-13F15971BD89}" destId="{0BBB69E8-C7C4-4B49-A058-3FC13CB107EF}" srcOrd="2" destOrd="0" presId="urn:microsoft.com/office/officeart/2005/8/layout/vList2"/>
    <dgm:cxn modelId="{EC38ED17-349B-4F1A-9F20-CAE12F998531}" type="presParOf" srcId="{9702D5A0-1A29-4729-B7D0-13F15971BD89}" destId="{DE1733B9-84D7-4077-AA03-C1087F41CFB5}" srcOrd="3" destOrd="0" presId="urn:microsoft.com/office/officeart/2005/8/layout/vList2"/>
    <dgm:cxn modelId="{785B1FB3-7CC3-412E-B8F1-2AB69A69A3F3}" type="presParOf" srcId="{9702D5A0-1A29-4729-B7D0-13F15971BD89}" destId="{22A103C2-4106-4C9F-9995-B55A66AA08A1}" srcOrd="4" destOrd="0" presId="urn:microsoft.com/office/officeart/2005/8/layout/vList2"/>
    <dgm:cxn modelId="{D0D6E02C-C0FA-41BF-AF65-37CE22088CEB}" type="presParOf" srcId="{9702D5A0-1A29-4729-B7D0-13F15971BD89}" destId="{76A91A9F-AE34-443C-849E-834206824A6B}" srcOrd="5" destOrd="0" presId="urn:microsoft.com/office/officeart/2005/8/layout/vList2"/>
    <dgm:cxn modelId="{4F6EB34A-E055-46AB-A5DD-F2E36E9C66E1}" type="presParOf" srcId="{9702D5A0-1A29-4729-B7D0-13F15971BD89}" destId="{B6FFE20B-84E2-4DF8-937E-D577929FE477}" srcOrd="6" destOrd="0" presId="urn:microsoft.com/office/officeart/2005/8/layout/vList2"/>
    <dgm:cxn modelId="{5BA1E73B-E1F1-49BF-A6F1-E09CE1C95324}" type="presParOf" srcId="{9702D5A0-1A29-4729-B7D0-13F15971BD89}" destId="{E7D1C9ED-5354-40ED-BE65-48F711E603E5}" srcOrd="7" destOrd="0" presId="urn:microsoft.com/office/officeart/2005/8/layout/vList2"/>
    <dgm:cxn modelId="{D62B17C8-89AF-42B3-9205-DC108631C843}" type="presParOf" srcId="{9702D5A0-1A29-4729-B7D0-13F15971BD89}" destId="{BC64943B-8550-4B08-9180-04FC5421FEDD}" srcOrd="8" destOrd="0" presId="urn:microsoft.com/office/officeart/2005/8/layout/vList2"/>
    <dgm:cxn modelId="{FC2F2BFA-CEBD-4357-90F6-FD7D75C8D3A8}" type="presParOf" srcId="{9702D5A0-1A29-4729-B7D0-13F15971BD89}" destId="{8CD58D6A-02C0-4E29-8503-B6B3B3C903E8}" srcOrd="9" destOrd="0" presId="urn:microsoft.com/office/officeart/2005/8/layout/vList2"/>
    <dgm:cxn modelId="{FBDCA143-72F4-49EB-B20D-DAD968BBE136}" type="presParOf" srcId="{9702D5A0-1A29-4729-B7D0-13F15971BD89}" destId="{7337AAAB-F016-4154-8DB5-955089FA5C6C}" srcOrd="10" destOrd="0" presId="urn:microsoft.com/office/officeart/2005/8/layout/vList2"/>
    <dgm:cxn modelId="{FCA86573-E366-47B9-8817-B33422A8F302}" type="presParOf" srcId="{9702D5A0-1A29-4729-B7D0-13F15971BD89}" destId="{FF727BDB-E4AF-4D00-9712-8887E2F26D52}" srcOrd="11" destOrd="0" presId="urn:microsoft.com/office/officeart/2005/8/layout/vList2"/>
    <dgm:cxn modelId="{D57BC2BA-C9BC-476C-B2E9-E5E14D729B34}" type="presParOf" srcId="{9702D5A0-1A29-4729-B7D0-13F15971BD89}" destId="{61206F62-F071-47F2-8978-A24164470FA7}" srcOrd="12" destOrd="0" presId="urn:microsoft.com/office/officeart/2005/8/layout/vList2"/>
    <dgm:cxn modelId="{C32D7165-6BC0-4341-A264-3BE735065D0F}" type="presParOf" srcId="{9702D5A0-1A29-4729-B7D0-13F15971BD89}" destId="{9463B1C4-8F58-4015-9BC1-33E57343A2C3}" srcOrd="13" destOrd="0" presId="urn:microsoft.com/office/officeart/2005/8/layout/vList2"/>
    <dgm:cxn modelId="{7D7275F6-13A8-4EB6-99C6-F275BE37A49A}" type="presParOf" srcId="{9702D5A0-1A29-4729-B7D0-13F15971BD89}" destId="{785D25ED-E09F-4098-B285-D0E4B0CC395E}" srcOrd="14" destOrd="0" presId="urn:microsoft.com/office/officeart/2005/8/layout/vList2"/>
    <dgm:cxn modelId="{46BCBDD7-A9C7-4B15-B00D-215B45514CB2}" type="presParOf" srcId="{9702D5A0-1A29-4729-B7D0-13F15971BD89}" destId="{7EAD44E8-5820-4D33-8333-630659E541EE}" srcOrd="15" destOrd="0" presId="urn:microsoft.com/office/officeart/2005/8/layout/vList2"/>
    <dgm:cxn modelId="{9E710442-258A-450D-86B6-681E6C5FD129}" type="presParOf" srcId="{9702D5A0-1A29-4729-B7D0-13F15971BD89}" destId="{830C8A66-5D56-4E79-9672-E75D0D15BFD0}" srcOrd="16" destOrd="0" presId="urn:microsoft.com/office/officeart/2005/8/layout/vList2"/>
    <dgm:cxn modelId="{05521ED1-A7F3-402D-A9AD-528EDBE452F4}" type="presParOf" srcId="{9702D5A0-1A29-4729-B7D0-13F15971BD89}" destId="{B167AD34-E49D-411A-BFBD-F48523F71ED6}" srcOrd="17" destOrd="0" presId="urn:microsoft.com/office/officeart/2005/8/layout/vList2"/>
    <dgm:cxn modelId="{6819A732-687F-4B10-B1B9-CCB9F73AADA1}" type="presParOf" srcId="{9702D5A0-1A29-4729-B7D0-13F15971BD89}" destId="{3797FD1F-305D-4690-9A92-60A15BC8A5CB}" srcOrd="18" destOrd="0" presId="urn:microsoft.com/office/officeart/2005/8/layout/vList2"/>
    <dgm:cxn modelId="{41245ACD-E2FD-4B26-A7A5-425737BC39D3}" type="presParOf" srcId="{9702D5A0-1A29-4729-B7D0-13F15971BD89}" destId="{1390CEE7-260D-43C4-936D-B79F3F246016}" srcOrd="19" destOrd="0" presId="urn:microsoft.com/office/officeart/2005/8/layout/vList2"/>
    <dgm:cxn modelId="{076BDF62-DC35-440B-84E5-D7DD018878D2}" type="presParOf" srcId="{9702D5A0-1A29-4729-B7D0-13F15971BD89}" destId="{DEFAF4EA-3672-467E-87EC-E354EC005943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F43E53-95A9-4544-B1D5-BCC5D50C72AC}" type="doc">
      <dgm:prSet loTypeId="urn:microsoft.com/office/officeart/2005/8/layout/radial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FABBD22-C2CC-4FA4-BF78-56B4EA3B28A5}">
      <dgm:prSet phldrT="[Testo]"/>
      <dgm:spPr/>
      <dgm:t>
        <a:bodyPr/>
        <a:lstStyle/>
        <a:p>
          <a:r>
            <a:rPr lang="it-IT" dirty="0" err="1" smtClean="0"/>
            <a:t>Mechanics</a:t>
          </a:r>
          <a:endParaRPr lang="it-IT" dirty="0"/>
        </a:p>
      </dgm:t>
    </dgm:pt>
    <dgm:pt modelId="{3046B199-FFDF-4DA5-B6A5-9A520825E834}" type="parTrans" cxnId="{29590D38-8505-401A-B9E4-4FE5F6585E4A}">
      <dgm:prSet/>
      <dgm:spPr/>
      <dgm:t>
        <a:bodyPr/>
        <a:lstStyle/>
        <a:p>
          <a:endParaRPr lang="it-IT"/>
        </a:p>
      </dgm:t>
    </dgm:pt>
    <dgm:pt modelId="{B85E287E-6285-46EF-9C85-5E8910931988}" type="sibTrans" cxnId="{29590D38-8505-401A-B9E4-4FE5F6585E4A}">
      <dgm:prSet/>
      <dgm:spPr/>
      <dgm:t>
        <a:bodyPr/>
        <a:lstStyle/>
        <a:p>
          <a:endParaRPr lang="it-IT"/>
        </a:p>
      </dgm:t>
    </dgm:pt>
    <dgm:pt modelId="{C6D75071-EDAD-416C-B03D-3A15F68B44C1}">
      <dgm:prSet phldrT="[Testo]"/>
      <dgm:spPr/>
      <dgm:t>
        <a:bodyPr/>
        <a:lstStyle/>
        <a:p>
          <a:r>
            <a:rPr lang="it-IT" dirty="0" err="1" smtClean="0"/>
            <a:t>Mechatronics</a:t>
          </a:r>
          <a:endParaRPr lang="it-IT" dirty="0"/>
        </a:p>
      </dgm:t>
    </dgm:pt>
    <dgm:pt modelId="{9D868755-D4E1-4A5B-9F22-574BDBC21464}" type="parTrans" cxnId="{31A9AB43-C793-4B99-B0CB-EA9AF11029EF}">
      <dgm:prSet/>
      <dgm:spPr/>
      <dgm:t>
        <a:bodyPr/>
        <a:lstStyle/>
        <a:p>
          <a:endParaRPr lang="it-IT"/>
        </a:p>
      </dgm:t>
    </dgm:pt>
    <dgm:pt modelId="{1EBE3CD8-4A05-4759-BFAC-F2813B2F56A8}" type="sibTrans" cxnId="{31A9AB43-C793-4B99-B0CB-EA9AF11029EF}">
      <dgm:prSet/>
      <dgm:spPr/>
      <dgm:t>
        <a:bodyPr/>
        <a:lstStyle/>
        <a:p>
          <a:endParaRPr lang="it-IT"/>
        </a:p>
      </dgm:t>
    </dgm:pt>
    <dgm:pt modelId="{1ADF11BE-B8FB-4FC1-8E33-6F267D843E63}">
      <dgm:prSet phldrT="[Testo]"/>
      <dgm:spPr/>
      <dgm:t>
        <a:bodyPr/>
        <a:lstStyle/>
        <a:p>
          <a:r>
            <a:rPr lang="it-IT" dirty="0" smtClean="0"/>
            <a:t>Energy</a:t>
          </a:r>
          <a:endParaRPr lang="it-IT" dirty="0"/>
        </a:p>
      </dgm:t>
    </dgm:pt>
    <dgm:pt modelId="{ED312767-E38D-42E6-82DE-C1A7BE94B321}" type="parTrans" cxnId="{0856531B-C395-4E2E-95EB-DC0C5161AAF2}">
      <dgm:prSet/>
      <dgm:spPr/>
      <dgm:t>
        <a:bodyPr/>
        <a:lstStyle/>
        <a:p>
          <a:endParaRPr lang="it-IT"/>
        </a:p>
      </dgm:t>
    </dgm:pt>
    <dgm:pt modelId="{5A7959C8-C971-43F0-919F-ED0CB67915CB}" type="sibTrans" cxnId="{0856531B-C395-4E2E-95EB-DC0C5161AAF2}">
      <dgm:prSet/>
      <dgm:spPr/>
      <dgm:t>
        <a:bodyPr/>
        <a:lstStyle/>
        <a:p>
          <a:endParaRPr lang="it-IT"/>
        </a:p>
      </dgm:t>
    </dgm:pt>
    <dgm:pt modelId="{2AC7CF2A-BF56-46AA-AC47-CDDFFB4770EA}">
      <dgm:prSet phldrT="[Testo]"/>
      <dgm:spPr/>
      <dgm:t>
        <a:bodyPr/>
        <a:lstStyle/>
        <a:p>
          <a:r>
            <a:rPr lang="it-IT" dirty="0" err="1" smtClean="0"/>
            <a:t>Electrical</a:t>
          </a:r>
          <a:r>
            <a:rPr lang="it-IT" dirty="0" smtClean="0"/>
            <a:t> </a:t>
          </a:r>
          <a:r>
            <a:rPr lang="it-IT" dirty="0" err="1" smtClean="0"/>
            <a:t>Engineering</a:t>
          </a:r>
          <a:endParaRPr lang="it-IT" dirty="0"/>
        </a:p>
      </dgm:t>
    </dgm:pt>
    <dgm:pt modelId="{7D49A20A-388E-455D-B115-AA7FE9697378}" type="parTrans" cxnId="{B23A2569-8BAE-4F50-B424-5EC2DAC758F2}">
      <dgm:prSet/>
      <dgm:spPr/>
      <dgm:t>
        <a:bodyPr/>
        <a:lstStyle/>
        <a:p>
          <a:endParaRPr lang="it-IT"/>
        </a:p>
      </dgm:t>
    </dgm:pt>
    <dgm:pt modelId="{598D6B20-EFC1-4387-9BD6-4AD6DF0C4496}" type="sibTrans" cxnId="{B23A2569-8BAE-4F50-B424-5EC2DAC758F2}">
      <dgm:prSet/>
      <dgm:spPr/>
      <dgm:t>
        <a:bodyPr/>
        <a:lstStyle/>
        <a:p>
          <a:endParaRPr lang="it-IT"/>
        </a:p>
      </dgm:t>
    </dgm:pt>
    <dgm:pt modelId="{2CB12F57-2602-4D40-8220-608C44B71605}">
      <dgm:prSet phldrT="[Testo]"/>
      <dgm:spPr/>
      <dgm:t>
        <a:bodyPr/>
        <a:lstStyle/>
        <a:p>
          <a:r>
            <a:rPr lang="it-IT" dirty="0" err="1" smtClean="0"/>
            <a:t>Electrotecnics</a:t>
          </a:r>
          <a:endParaRPr lang="it-IT" dirty="0"/>
        </a:p>
      </dgm:t>
    </dgm:pt>
    <dgm:pt modelId="{560791BD-2762-49A2-97B8-DAAA0A6B9722}" type="parTrans" cxnId="{3F960C93-59D9-4615-9DA9-54FF30394131}">
      <dgm:prSet/>
      <dgm:spPr/>
      <dgm:t>
        <a:bodyPr/>
        <a:lstStyle/>
        <a:p>
          <a:endParaRPr lang="it-IT"/>
        </a:p>
      </dgm:t>
    </dgm:pt>
    <dgm:pt modelId="{A1F2D6F3-9749-4111-B8D2-7E5CF128A62D}" type="sibTrans" cxnId="{3F960C93-59D9-4615-9DA9-54FF30394131}">
      <dgm:prSet/>
      <dgm:spPr/>
      <dgm:t>
        <a:bodyPr/>
        <a:lstStyle/>
        <a:p>
          <a:endParaRPr lang="it-IT"/>
        </a:p>
      </dgm:t>
    </dgm:pt>
    <dgm:pt modelId="{1D8754D1-4BD2-426C-A3E6-6A3C2960EFB0}">
      <dgm:prSet phldrT="[Testo]"/>
      <dgm:spPr/>
      <dgm:t>
        <a:bodyPr/>
        <a:lstStyle/>
        <a:p>
          <a:r>
            <a:rPr lang="it-IT" dirty="0" smtClean="0"/>
            <a:t>Information </a:t>
          </a:r>
        </a:p>
        <a:p>
          <a:r>
            <a:rPr lang="it-IT" dirty="0" err="1" smtClean="0"/>
            <a:t>Technology</a:t>
          </a:r>
          <a:endParaRPr lang="it-IT" dirty="0"/>
        </a:p>
      </dgm:t>
    </dgm:pt>
    <dgm:pt modelId="{C0911D2F-C4D0-4507-8E3E-ADC8F715EA12}" type="parTrans" cxnId="{C120F61E-81AF-4B8F-9695-C604536412A3}">
      <dgm:prSet/>
      <dgm:spPr/>
      <dgm:t>
        <a:bodyPr/>
        <a:lstStyle/>
        <a:p>
          <a:endParaRPr lang="it-IT"/>
        </a:p>
      </dgm:t>
    </dgm:pt>
    <dgm:pt modelId="{7BBC702D-A268-49AD-A7BE-EE3F24F5CB62}" type="sibTrans" cxnId="{C120F61E-81AF-4B8F-9695-C604536412A3}">
      <dgm:prSet/>
      <dgm:spPr/>
      <dgm:t>
        <a:bodyPr/>
        <a:lstStyle/>
        <a:p>
          <a:endParaRPr lang="it-IT"/>
        </a:p>
      </dgm:t>
    </dgm:pt>
    <dgm:pt modelId="{7BCF4427-19EC-4B21-A03B-7942F9EFB167}">
      <dgm:prSet phldrT="[Testo]"/>
      <dgm:spPr/>
      <dgm:t>
        <a:bodyPr/>
        <a:lstStyle/>
        <a:p>
          <a:r>
            <a:rPr lang="it-IT" dirty="0" err="1" smtClean="0"/>
            <a:t>Transport</a:t>
          </a:r>
          <a:r>
            <a:rPr lang="it-IT" dirty="0" smtClean="0"/>
            <a:t> and </a:t>
          </a:r>
          <a:r>
            <a:rPr lang="it-IT" dirty="0" err="1" smtClean="0"/>
            <a:t>Logistics</a:t>
          </a:r>
          <a:endParaRPr lang="it-IT" dirty="0"/>
        </a:p>
      </dgm:t>
    </dgm:pt>
    <dgm:pt modelId="{77988444-7092-4507-A267-F52769EE6CCD}" type="parTrans" cxnId="{8B0EE23A-4236-4AB1-962C-79D0F6DAE534}">
      <dgm:prSet/>
      <dgm:spPr/>
      <dgm:t>
        <a:bodyPr/>
        <a:lstStyle/>
        <a:p>
          <a:endParaRPr lang="it-IT"/>
        </a:p>
      </dgm:t>
    </dgm:pt>
    <dgm:pt modelId="{EE5FA08B-D376-440A-A118-30408BC027B2}" type="sibTrans" cxnId="{8B0EE23A-4236-4AB1-962C-79D0F6DAE534}">
      <dgm:prSet/>
      <dgm:spPr/>
      <dgm:t>
        <a:bodyPr/>
        <a:lstStyle/>
        <a:p>
          <a:endParaRPr lang="it-IT"/>
        </a:p>
      </dgm:t>
    </dgm:pt>
    <dgm:pt modelId="{C8B88708-8C29-4053-AD9F-31F5851D6D69}">
      <dgm:prSet phldrT="[Testo]"/>
      <dgm:spPr/>
      <dgm:t>
        <a:bodyPr/>
        <a:lstStyle/>
        <a:p>
          <a:r>
            <a:rPr lang="it-IT" dirty="0" err="1" smtClean="0"/>
            <a:t>Telecommunications</a:t>
          </a:r>
          <a:endParaRPr lang="it-IT" dirty="0"/>
        </a:p>
      </dgm:t>
    </dgm:pt>
    <dgm:pt modelId="{21CF6785-AC09-4643-A4B8-D521744E2A86}" type="sibTrans" cxnId="{9DFBF189-7BC0-4F1D-8B00-1A408E840044}">
      <dgm:prSet/>
      <dgm:spPr/>
      <dgm:t>
        <a:bodyPr/>
        <a:lstStyle/>
        <a:p>
          <a:endParaRPr lang="it-IT"/>
        </a:p>
      </dgm:t>
    </dgm:pt>
    <dgm:pt modelId="{DA2CD452-7F4E-4C60-BC63-258C7E3CA448}" type="parTrans" cxnId="{9DFBF189-7BC0-4F1D-8B00-1A408E840044}">
      <dgm:prSet/>
      <dgm:spPr/>
      <dgm:t>
        <a:bodyPr/>
        <a:lstStyle/>
        <a:p>
          <a:endParaRPr lang="it-IT"/>
        </a:p>
      </dgm:t>
    </dgm:pt>
    <dgm:pt modelId="{2C43E4D7-C4FA-4828-A8D0-447E1165BABD}">
      <dgm:prSet phldrT="[Testo]"/>
      <dgm:spPr/>
      <dgm:t>
        <a:bodyPr/>
        <a:lstStyle/>
        <a:p>
          <a:r>
            <a:rPr lang="it-IT" dirty="0" smtClean="0"/>
            <a:t>Information</a:t>
          </a:r>
          <a:endParaRPr lang="it-IT" dirty="0"/>
        </a:p>
      </dgm:t>
    </dgm:pt>
    <dgm:pt modelId="{2A4C0B83-C51B-4B8D-8723-5083284A924C}" type="sibTrans" cxnId="{C0388EC7-FD41-4B2C-A201-2D8DC5635779}">
      <dgm:prSet/>
      <dgm:spPr/>
      <dgm:t>
        <a:bodyPr/>
        <a:lstStyle/>
        <a:p>
          <a:endParaRPr lang="it-IT"/>
        </a:p>
      </dgm:t>
    </dgm:pt>
    <dgm:pt modelId="{B7C796F1-59DE-4C71-AD3F-D1BC281A8B01}" type="parTrans" cxnId="{C0388EC7-FD41-4B2C-A201-2D8DC5635779}">
      <dgm:prSet/>
      <dgm:spPr/>
      <dgm:t>
        <a:bodyPr/>
        <a:lstStyle/>
        <a:p>
          <a:endParaRPr lang="it-IT"/>
        </a:p>
      </dgm:t>
    </dgm:pt>
    <dgm:pt modelId="{7D706B1C-9649-410D-9216-B441142AFC55}" type="pres">
      <dgm:prSet presAssocID="{2EF43E53-95A9-4544-B1D5-BCC5D50C72A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E4965C4-3AAC-4FAA-B0B1-2947456091C2}" type="pres">
      <dgm:prSet presAssocID="{2EF43E53-95A9-4544-B1D5-BCC5D50C72AC}" presName="cycle" presStyleCnt="0"/>
      <dgm:spPr/>
    </dgm:pt>
    <dgm:pt modelId="{17040E34-8B59-4F3D-94B6-86E3E21A671D}" type="pres">
      <dgm:prSet presAssocID="{2EF43E53-95A9-4544-B1D5-BCC5D50C72AC}" presName="centerShape" presStyleCnt="0"/>
      <dgm:spPr/>
    </dgm:pt>
    <dgm:pt modelId="{4DF04908-AFF1-428A-8546-C0F9446C3F54}" type="pres">
      <dgm:prSet presAssocID="{2EF43E53-95A9-4544-B1D5-BCC5D50C72AC}" presName="connSite" presStyleLbl="node1" presStyleIdx="0" presStyleCnt="5"/>
      <dgm:spPr/>
    </dgm:pt>
    <dgm:pt modelId="{390A29E3-0BCD-43D0-A516-D63BE2E93484}" type="pres">
      <dgm:prSet presAssocID="{2EF43E53-95A9-4544-B1D5-BCC5D50C72AC}" presName="visible" presStyleLbl="node1" presStyleIdx="0" presStyleCnt="5"/>
      <dgm:spPr/>
    </dgm:pt>
    <dgm:pt modelId="{9171D0E1-BFE6-4EF0-ADE5-20F8716C2B5F}" type="pres">
      <dgm:prSet presAssocID="{3046B199-FFDF-4DA5-B6A5-9A520825E834}" presName="Name25" presStyleLbl="parChTrans1D1" presStyleIdx="0" presStyleCnt="4"/>
      <dgm:spPr/>
      <dgm:t>
        <a:bodyPr/>
        <a:lstStyle/>
        <a:p>
          <a:endParaRPr lang="it-IT"/>
        </a:p>
      </dgm:t>
    </dgm:pt>
    <dgm:pt modelId="{52C607FC-2A53-4026-BF88-BE4710DA0237}" type="pres">
      <dgm:prSet presAssocID="{AFABBD22-C2CC-4FA4-BF78-56B4EA3B28A5}" presName="node" presStyleCnt="0"/>
      <dgm:spPr/>
    </dgm:pt>
    <dgm:pt modelId="{9C070232-5B60-4C5E-879F-35AF73A6807D}" type="pres">
      <dgm:prSet presAssocID="{AFABBD22-C2CC-4FA4-BF78-56B4EA3B28A5}" presName="parentNode" presStyleLbl="node1" presStyleIdx="1" presStyleCnt="5" custLinFactNeighborX="-3703" custLinFactNeighborY="-1566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2CDBFA-4746-483B-AE25-FBB59A4A3285}" type="pres">
      <dgm:prSet presAssocID="{AFABBD22-C2CC-4FA4-BF78-56B4EA3B28A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EC1DB4-718B-4DCA-BF02-B2791B7BCDF9}" type="pres">
      <dgm:prSet presAssocID="{7D49A20A-388E-455D-B115-AA7FE9697378}" presName="Name25" presStyleLbl="parChTrans1D1" presStyleIdx="1" presStyleCnt="4"/>
      <dgm:spPr/>
      <dgm:t>
        <a:bodyPr/>
        <a:lstStyle/>
        <a:p>
          <a:endParaRPr lang="it-IT"/>
        </a:p>
      </dgm:t>
    </dgm:pt>
    <dgm:pt modelId="{AD6E6731-5F0C-4E03-A349-01035988B2ED}" type="pres">
      <dgm:prSet presAssocID="{2AC7CF2A-BF56-46AA-AC47-CDDFFB4770EA}" presName="node" presStyleCnt="0"/>
      <dgm:spPr/>
    </dgm:pt>
    <dgm:pt modelId="{DD4DB3F0-3516-465B-8A31-4A0996A8260C}" type="pres">
      <dgm:prSet presAssocID="{2AC7CF2A-BF56-46AA-AC47-CDDFFB4770EA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21E4ED-D419-4D39-98C3-ADA03C122329}" type="pres">
      <dgm:prSet presAssocID="{2AC7CF2A-BF56-46AA-AC47-CDDFFB4770E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8C1B79-6341-4144-9DBD-8F7D04C6D9A3}" type="pres">
      <dgm:prSet presAssocID="{C0911D2F-C4D0-4507-8E3E-ADC8F715EA12}" presName="Name25" presStyleLbl="parChTrans1D1" presStyleIdx="2" presStyleCnt="4"/>
      <dgm:spPr/>
      <dgm:t>
        <a:bodyPr/>
        <a:lstStyle/>
        <a:p>
          <a:endParaRPr lang="it-IT"/>
        </a:p>
      </dgm:t>
    </dgm:pt>
    <dgm:pt modelId="{48582556-5D95-44BA-B237-CB34460ABFFF}" type="pres">
      <dgm:prSet presAssocID="{1D8754D1-4BD2-426C-A3E6-6A3C2960EFB0}" presName="node" presStyleCnt="0"/>
      <dgm:spPr/>
    </dgm:pt>
    <dgm:pt modelId="{5CB307EF-9426-4AB2-ABD4-3BDDF704049C}" type="pres">
      <dgm:prSet presAssocID="{1D8754D1-4BD2-426C-A3E6-6A3C2960EFB0}" presName="parentNode" presStyleLbl="node1" presStyleIdx="3" presStyleCnt="5" custScaleX="100494" custScaleY="10140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E9BF9A-9A61-4742-BB2F-0A740BB865E5}" type="pres">
      <dgm:prSet presAssocID="{1D8754D1-4BD2-426C-A3E6-6A3C2960EFB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BDB897-1895-4ADC-A049-2258ED6C4BEF}" type="pres">
      <dgm:prSet presAssocID="{77988444-7092-4507-A267-F52769EE6CCD}" presName="Name25" presStyleLbl="parChTrans1D1" presStyleIdx="3" presStyleCnt="4"/>
      <dgm:spPr/>
      <dgm:t>
        <a:bodyPr/>
        <a:lstStyle/>
        <a:p>
          <a:endParaRPr lang="it-IT"/>
        </a:p>
      </dgm:t>
    </dgm:pt>
    <dgm:pt modelId="{BADEDF05-ADEF-4C62-9A1E-D3C0D599A8A7}" type="pres">
      <dgm:prSet presAssocID="{7BCF4427-19EC-4B21-A03B-7942F9EFB167}" presName="node" presStyleCnt="0"/>
      <dgm:spPr/>
    </dgm:pt>
    <dgm:pt modelId="{987C0EA6-0F10-403E-B51A-8D1D2C7C5875}" type="pres">
      <dgm:prSet presAssocID="{7BCF4427-19EC-4B21-A03B-7942F9EFB167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C2A48A-8E8D-4455-973B-A6652D4F6B3F}" type="pres">
      <dgm:prSet presAssocID="{7BCF4427-19EC-4B21-A03B-7942F9EFB167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6D789EC0-F2B7-4B8B-ABBC-24EAE1CA43C0}" type="presOf" srcId="{C0911D2F-C4D0-4507-8E3E-ADC8F715EA12}" destId="{638C1B79-6341-4144-9DBD-8F7D04C6D9A3}" srcOrd="0" destOrd="0" presId="urn:microsoft.com/office/officeart/2005/8/layout/radial2"/>
    <dgm:cxn modelId="{C5597507-5208-4477-B829-3BABAD5EE632}" type="presOf" srcId="{1D8754D1-4BD2-426C-A3E6-6A3C2960EFB0}" destId="{5CB307EF-9426-4AB2-ABD4-3BDDF704049C}" srcOrd="0" destOrd="0" presId="urn:microsoft.com/office/officeart/2005/8/layout/radial2"/>
    <dgm:cxn modelId="{C0388EC7-FD41-4B2C-A201-2D8DC5635779}" srcId="{1D8754D1-4BD2-426C-A3E6-6A3C2960EFB0}" destId="{2C43E4D7-C4FA-4828-A8D0-447E1165BABD}" srcOrd="0" destOrd="0" parTransId="{B7C796F1-59DE-4C71-AD3F-D1BC281A8B01}" sibTransId="{2A4C0B83-C51B-4B8D-8723-5083284A924C}"/>
    <dgm:cxn modelId="{29590D38-8505-401A-B9E4-4FE5F6585E4A}" srcId="{2EF43E53-95A9-4544-B1D5-BCC5D50C72AC}" destId="{AFABBD22-C2CC-4FA4-BF78-56B4EA3B28A5}" srcOrd="0" destOrd="0" parTransId="{3046B199-FFDF-4DA5-B6A5-9A520825E834}" sibTransId="{B85E287E-6285-46EF-9C85-5E8910931988}"/>
    <dgm:cxn modelId="{B23A2569-8BAE-4F50-B424-5EC2DAC758F2}" srcId="{2EF43E53-95A9-4544-B1D5-BCC5D50C72AC}" destId="{2AC7CF2A-BF56-46AA-AC47-CDDFFB4770EA}" srcOrd="1" destOrd="0" parTransId="{7D49A20A-388E-455D-B115-AA7FE9697378}" sibTransId="{598D6B20-EFC1-4387-9BD6-4AD6DF0C4496}"/>
    <dgm:cxn modelId="{734B513C-63DD-4F1B-A421-B4244BBC04DC}" type="presOf" srcId="{1ADF11BE-B8FB-4FC1-8E33-6F267D843E63}" destId="{F72CDBFA-4746-483B-AE25-FBB59A4A3285}" srcOrd="0" destOrd="1" presId="urn:microsoft.com/office/officeart/2005/8/layout/radial2"/>
    <dgm:cxn modelId="{E77508C0-2798-4BAF-ADAB-289F41CDE2D2}" type="presOf" srcId="{7BCF4427-19EC-4B21-A03B-7942F9EFB167}" destId="{987C0EA6-0F10-403E-B51A-8D1D2C7C5875}" srcOrd="0" destOrd="0" presId="urn:microsoft.com/office/officeart/2005/8/layout/radial2"/>
    <dgm:cxn modelId="{381CBC20-F344-4652-A916-F99031C80811}" type="presOf" srcId="{C6D75071-EDAD-416C-B03D-3A15F68B44C1}" destId="{F72CDBFA-4746-483B-AE25-FBB59A4A3285}" srcOrd="0" destOrd="0" presId="urn:microsoft.com/office/officeart/2005/8/layout/radial2"/>
    <dgm:cxn modelId="{C120F61E-81AF-4B8F-9695-C604536412A3}" srcId="{2EF43E53-95A9-4544-B1D5-BCC5D50C72AC}" destId="{1D8754D1-4BD2-426C-A3E6-6A3C2960EFB0}" srcOrd="2" destOrd="0" parTransId="{C0911D2F-C4D0-4507-8E3E-ADC8F715EA12}" sibTransId="{7BBC702D-A268-49AD-A7BE-EE3F24F5CB62}"/>
    <dgm:cxn modelId="{0856531B-C395-4E2E-95EB-DC0C5161AAF2}" srcId="{AFABBD22-C2CC-4FA4-BF78-56B4EA3B28A5}" destId="{1ADF11BE-B8FB-4FC1-8E33-6F267D843E63}" srcOrd="1" destOrd="0" parTransId="{ED312767-E38D-42E6-82DE-C1A7BE94B321}" sibTransId="{5A7959C8-C971-43F0-919F-ED0CB67915CB}"/>
    <dgm:cxn modelId="{16017027-1D61-4055-AB2A-33DC0FDE3BFA}" type="presOf" srcId="{AFABBD22-C2CC-4FA4-BF78-56B4EA3B28A5}" destId="{9C070232-5B60-4C5E-879F-35AF73A6807D}" srcOrd="0" destOrd="0" presId="urn:microsoft.com/office/officeart/2005/8/layout/radial2"/>
    <dgm:cxn modelId="{6DF72E62-4305-45BD-90A2-3F967C290F35}" type="presOf" srcId="{2CB12F57-2602-4D40-8220-608C44B71605}" destId="{EA21E4ED-D419-4D39-98C3-ADA03C122329}" srcOrd="0" destOrd="0" presId="urn:microsoft.com/office/officeart/2005/8/layout/radial2"/>
    <dgm:cxn modelId="{EB0A5913-3CE1-4313-BC90-77E615BAF63E}" type="presOf" srcId="{2C43E4D7-C4FA-4828-A8D0-447E1165BABD}" destId="{08E9BF9A-9A61-4742-BB2F-0A740BB865E5}" srcOrd="0" destOrd="0" presId="urn:microsoft.com/office/officeart/2005/8/layout/radial2"/>
    <dgm:cxn modelId="{51DD5C0E-DE19-49F5-8B31-8134796C78A8}" type="presOf" srcId="{3046B199-FFDF-4DA5-B6A5-9A520825E834}" destId="{9171D0E1-BFE6-4EF0-ADE5-20F8716C2B5F}" srcOrd="0" destOrd="0" presId="urn:microsoft.com/office/officeart/2005/8/layout/radial2"/>
    <dgm:cxn modelId="{5A3EF92A-6D67-4537-B692-FA6A0EDE2A1F}" type="presOf" srcId="{77988444-7092-4507-A267-F52769EE6CCD}" destId="{36BDB897-1895-4ADC-A049-2258ED6C4BEF}" srcOrd="0" destOrd="0" presId="urn:microsoft.com/office/officeart/2005/8/layout/radial2"/>
    <dgm:cxn modelId="{9DFBF189-7BC0-4F1D-8B00-1A408E840044}" srcId="{1D8754D1-4BD2-426C-A3E6-6A3C2960EFB0}" destId="{C8B88708-8C29-4053-AD9F-31F5851D6D69}" srcOrd="1" destOrd="0" parTransId="{DA2CD452-7F4E-4C60-BC63-258C7E3CA448}" sibTransId="{21CF6785-AC09-4643-A4B8-D521744E2A86}"/>
    <dgm:cxn modelId="{3F960C93-59D9-4615-9DA9-54FF30394131}" srcId="{2AC7CF2A-BF56-46AA-AC47-CDDFFB4770EA}" destId="{2CB12F57-2602-4D40-8220-608C44B71605}" srcOrd="0" destOrd="0" parTransId="{560791BD-2762-49A2-97B8-DAAA0A6B9722}" sibTransId="{A1F2D6F3-9749-4111-B8D2-7E5CF128A62D}"/>
    <dgm:cxn modelId="{A9313BCB-0A9D-4F3B-9539-7580D3C8BCB6}" type="presOf" srcId="{7D49A20A-388E-455D-B115-AA7FE9697378}" destId="{B8EC1DB4-718B-4DCA-BF02-B2791B7BCDF9}" srcOrd="0" destOrd="0" presId="urn:microsoft.com/office/officeart/2005/8/layout/radial2"/>
    <dgm:cxn modelId="{6403F121-6117-43AC-87F6-2F96597D4209}" type="presOf" srcId="{2EF43E53-95A9-4544-B1D5-BCC5D50C72AC}" destId="{7D706B1C-9649-410D-9216-B441142AFC55}" srcOrd="0" destOrd="0" presId="urn:microsoft.com/office/officeart/2005/8/layout/radial2"/>
    <dgm:cxn modelId="{31A9AB43-C793-4B99-B0CB-EA9AF11029EF}" srcId="{AFABBD22-C2CC-4FA4-BF78-56B4EA3B28A5}" destId="{C6D75071-EDAD-416C-B03D-3A15F68B44C1}" srcOrd="0" destOrd="0" parTransId="{9D868755-D4E1-4A5B-9F22-574BDBC21464}" sibTransId="{1EBE3CD8-4A05-4759-BFAC-F2813B2F56A8}"/>
    <dgm:cxn modelId="{EFD50467-FA10-4EB7-8EDD-986DC4DED77B}" type="presOf" srcId="{2AC7CF2A-BF56-46AA-AC47-CDDFFB4770EA}" destId="{DD4DB3F0-3516-465B-8A31-4A0996A8260C}" srcOrd="0" destOrd="0" presId="urn:microsoft.com/office/officeart/2005/8/layout/radial2"/>
    <dgm:cxn modelId="{C0330F0D-70D7-45DE-918D-626E64FEA1E8}" type="presOf" srcId="{C8B88708-8C29-4053-AD9F-31F5851D6D69}" destId="{08E9BF9A-9A61-4742-BB2F-0A740BB865E5}" srcOrd="0" destOrd="1" presId="urn:microsoft.com/office/officeart/2005/8/layout/radial2"/>
    <dgm:cxn modelId="{8B0EE23A-4236-4AB1-962C-79D0F6DAE534}" srcId="{2EF43E53-95A9-4544-B1D5-BCC5D50C72AC}" destId="{7BCF4427-19EC-4B21-A03B-7942F9EFB167}" srcOrd="3" destOrd="0" parTransId="{77988444-7092-4507-A267-F52769EE6CCD}" sibTransId="{EE5FA08B-D376-440A-A118-30408BC027B2}"/>
    <dgm:cxn modelId="{9199CE15-31C0-4224-B9BB-3D8C9FC0058A}" type="presParOf" srcId="{7D706B1C-9649-410D-9216-B441142AFC55}" destId="{8E4965C4-3AAC-4FAA-B0B1-2947456091C2}" srcOrd="0" destOrd="0" presId="urn:microsoft.com/office/officeart/2005/8/layout/radial2"/>
    <dgm:cxn modelId="{3A634BB7-1B4F-4417-9BA4-2F02C7015BED}" type="presParOf" srcId="{8E4965C4-3AAC-4FAA-B0B1-2947456091C2}" destId="{17040E34-8B59-4F3D-94B6-86E3E21A671D}" srcOrd="0" destOrd="0" presId="urn:microsoft.com/office/officeart/2005/8/layout/radial2"/>
    <dgm:cxn modelId="{5D6B57A0-A9CE-46C9-9168-080AD61A7E42}" type="presParOf" srcId="{17040E34-8B59-4F3D-94B6-86E3E21A671D}" destId="{4DF04908-AFF1-428A-8546-C0F9446C3F54}" srcOrd="0" destOrd="0" presId="urn:microsoft.com/office/officeart/2005/8/layout/radial2"/>
    <dgm:cxn modelId="{D417F054-4420-4526-BA77-DB3580F100BE}" type="presParOf" srcId="{17040E34-8B59-4F3D-94B6-86E3E21A671D}" destId="{390A29E3-0BCD-43D0-A516-D63BE2E93484}" srcOrd="1" destOrd="0" presId="urn:microsoft.com/office/officeart/2005/8/layout/radial2"/>
    <dgm:cxn modelId="{A6876544-6894-4FA5-9865-5F19F5BC42AE}" type="presParOf" srcId="{8E4965C4-3AAC-4FAA-B0B1-2947456091C2}" destId="{9171D0E1-BFE6-4EF0-ADE5-20F8716C2B5F}" srcOrd="1" destOrd="0" presId="urn:microsoft.com/office/officeart/2005/8/layout/radial2"/>
    <dgm:cxn modelId="{E8E89960-8B72-4EFC-847B-C3C18EC9B396}" type="presParOf" srcId="{8E4965C4-3AAC-4FAA-B0B1-2947456091C2}" destId="{52C607FC-2A53-4026-BF88-BE4710DA0237}" srcOrd="2" destOrd="0" presId="urn:microsoft.com/office/officeart/2005/8/layout/radial2"/>
    <dgm:cxn modelId="{0A2894F2-22B3-46E4-842E-BCA05700ACA2}" type="presParOf" srcId="{52C607FC-2A53-4026-BF88-BE4710DA0237}" destId="{9C070232-5B60-4C5E-879F-35AF73A6807D}" srcOrd="0" destOrd="0" presId="urn:microsoft.com/office/officeart/2005/8/layout/radial2"/>
    <dgm:cxn modelId="{592516EA-47F9-4D0F-86DF-3F8AFD437C28}" type="presParOf" srcId="{52C607FC-2A53-4026-BF88-BE4710DA0237}" destId="{F72CDBFA-4746-483B-AE25-FBB59A4A3285}" srcOrd="1" destOrd="0" presId="urn:microsoft.com/office/officeart/2005/8/layout/radial2"/>
    <dgm:cxn modelId="{C4F8B721-FB0A-43E4-AE20-67FAFDC64406}" type="presParOf" srcId="{8E4965C4-3AAC-4FAA-B0B1-2947456091C2}" destId="{B8EC1DB4-718B-4DCA-BF02-B2791B7BCDF9}" srcOrd="3" destOrd="0" presId="urn:microsoft.com/office/officeart/2005/8/layout/radial2"/>
    <dgm:cxn modelId="{4F168747-3215-4D37-A399-8C5044AB3650}" type="presParOf" srcId="{8E4965C4-3AAC-4FAA-B0B1-2947456091C2}" destId="{AD6E6731-5F0C-4E03-A349-01035988B2ED}" srcOrd="4" destOrd="0" presId="urn:microsoft.com/office/officeart/2005/8/layout/radial2"/>
    <dgm:cxn modelId="{4D44C230-DE12-4A2F-B70B-FDBF69BFA07B}" type="presParOf" srcId="{AD6E6731-5F0C-4E03-A349-01035988B2ED}" destId="{DD4DB3F0-3516-465B-8A31-4A0996A8260C}" srcOrd="0" destOrd="0" presId="urn:microsoft.com/office/officeart/2005/8/layout/radial2"/>
    <dgm:cxn modelId="{E608CBD3-C8F5-4087-ABF2-286710F9C7DA}" type="presParOf" srcId="{AD6E6731-5F0C-4E03-A349-01035988B2ED}" destId="{EA21E4ED-D419-4D39-98C3-ADA03C122329}" srcOrd="1" destOrd="0" presId="urn:microsoft.com/office/officeart/2005/8/layout/radial2"/>
    <dgm:cxn modelId="{55F8F239-F511-407C-959F-E2F1D1C5880F}" type="presParOf" srcId="{8E4965C4-3AAC-4FAA-B0B1-2947456091C2}" destId="{638C1B79-6341-4144-9DBD-8F7D04C6D9A3}" srcOrd="5" destOrd="0" presId="urn:microsoft.com/office/officeart/2005/8/layout/radial2"/>
    <dgm:cxn modelId="{1EB6900F-E3FF-4A8D-9377-6B0895B22C98}" type="presParOf" srcId="{8E4965C4-3AAC-4FAA-B0B1-2947456091C2}" destId="{48582556-5D95-44BA-B237-CB34460ABFFF}" srcOrd="6" destOrd="0" presId="urn:microsoft.com/office/officeart/2005/8/layout/radial2"/>
    <dgm:cxn modelId="{D0C11E93-B33D-4730-8FE6-A89755089AC1}" type="presParOf" srcId="{48582556-5D95-44BA-B237-CB34460ABFFF}" destId="{5CB307EF-9426-4AB2-ABD4-3BDDF704049C}" srcOrd="0" destOrd="0" presId="urn:microsoft.com/office/officeart/2005/8/layout/radial2"/>
    <dgm:cxn modelId="{ACD00AB1-BA9A-44E9-9AEB-A6BBBB48304E}" type="presParOf" srcId="{48582556-5D95-44BA-B237-CB34460ABFFF}" destId="{08E9BF9A-9A61-4742-BB2F-0A740BB865E5}" srcOrd="1" destOrd="0" presId="urn:microsoft.com/office/officeart/2005/8/layout/radial2"/>
    <dgm:cxn modelId="{4EDA2F4B-9B77-46FE-80CA-980CA39008A8}" type="presParOf" srcId="{8E4965C4-3AAC-4FAA-B0B1-2947456091C2}" destId="{36BDB897-1895-4ADC-A049-2258ED6C4BEF}" srcOrd="7" destOrd="0" presId="urn:microsoft.com/office/officeart/2005/8/layout/radial2"/>
    <dgm:cxn modelId="{9430974D-0CBA-4666-8A30-A32BED68CDDD}" type="presParOf" srcId="{8E4965C4-3AAC-4FAA-B0B1-2947456091C2}" destId="{BADEDF05-ADEF-4C62-9A1E-D3C0D599A8A7}" srcOrd="8" destOrd="0" presId="urn:microsoft.com/office/officeart/2005/8/layout/radial2"/>
    <dgm:cxn modelId="{CF5FF0B4-E011-42FA-9869-2A15D6DA70C1}" type="presParOf" srcId="{BADEDF05-ADEF-4C62-9A1E-D3C0D599A8A7}" destId="{987C0EA6-0F10-403E-B51A-8D1D2C7C5875}" srcOrd="0" destOrd="0" presId="urn:microsoft.com/office/officeart/2005/8/layout/radial2"/>
    <dgm:cxn modelId="{B56088E0-95E4-4880-9264-52A066F26F0A}" type="presParOf" srcId="{BADEDF05-ADEF-4C62-9A1E-D3C0D599A8A7}" destId="{87C2A48A-8E8D-4455-973B-A6652D4F6B3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144E9B-F06D-4A52-B3FC-28F78E44757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D888DAF-E087-409D-861B-E07FA74ACFDD}">
      <dgm:prSet phldrT="[Testo]"/>
      <dgm:spPr/>
      <dgm:t>
        <a:bodyPr/>
        <a:lstStyle/>
        <a:p>
          <a:r>
            <a:rPr lang="it-IT" dirty="0" smtClean="0"/>
            <a:t>Start   8:00</a:t>
          </a:r>
          <a:endParaRPr lang="it-IT" dirty="0"/>
        </a:p>
      </dgm:t>
    </dgm:pt>
    <dgm:pt modelId="{D99B754A-6A9C-4DFD-9305-8366ACC25163}" type="parTrans" cxnId="{944DED9A-CA8D-482C-BAEC-2A234697F046}">
      <dgm:prSet/>
      <dgm:spPr/>
      <dgm:t>
        <a:bodyPr/>
        <a:lstStyle/>
        <a:p>
          <a:endParaRPr lang="it-IT"/>
        </a:p>
      </dgm:t>
    </dgm:pt>
    <dgm:pt modelId="{20EE3896-08A4-4C6E-AFFC-114EBEC03293}" type="sibTrans" cxnId="{944DED9A-CA8D-482C-BAEC-2A234697F046}">
      <dgm:prSet/>
      <dgm:spPr/>
      <dgm:t>
        <a:bodyPr/>
        <a:lstStyle/>
        <a:p>
          <a:endParaRPr lang="it-IT"/>
        </a:p>
      </dgm:t>
    </dgm:pt>
    <dgm:pt modelId="{A438C2F3-6441-4F06-BA27-DE366960C097}">
      <dgm:prSet phldrT="[Testo]"/>
      <dgm:spPr/>
      <dgm:t>
        <a:bodyPr/>
        <a:lstStyle/>
        <a:p>
          <a:r>
            <a:rPr lang="it-IT" dirty="0" smtClean="0"/>
            <a:t>Break    11:00 </a:t>
          </a:r>
          <a:r>
            <a:rPr lang="it-IT" dirty="0" smtClean="0"/>
            <a:t>-11:10</a:t>
          </a:r>
          <a:endParaRPr lang="it-IT" dirty="0"/>
        </a:p>
      </dgm:t>
    </dgm:pt>
    <dgm:pt modelId="{806B2E45-86A2-47A6-94C1-C0EDF4CF6EA6}" type="parTrans" cxnId="{4BE276D5-0758-4935-918B-9306E28BBCE3}">
      <dgm:prSet/>
      <dgm:spPr/>
      <dgm:t>
        <a:bodyPr/>
        <a:lstStyle/>
        <a:p>
          <a:endParaRPr lang="it-IT"/>
        </a:p>
      </dgm:t>
    </dgm:pt>
    <dgm:pt modelId="{F8D43D5D-9760-4CF7-9A89-E29703B9113A}" type="sibTrans" cxnId="{4BE276D5-0758-4935-918B-9306E28BBCE3}">
      <dgm:prSet/>
      <dgm:spPr/>
      <dgm:t>
        <a:bodyPr/>
        <a:lstStyle/>
        <a:p>
          <a:endParaRPr lang="it-IT"/>
        </a:p>
      </dgm:t>
    </dgm:pt>
    <dgm:pt modelId="{5798815F-F94C-4316-B6F1-64B85AFD8895}">
      <dgm:prSet phldrT="[Testo]"/>
      <dgm:spPr/>
      <dgm:t>
        <a:bodyPr/>
        <a:lstStyle/>
        <a:p>
          <a:r>
            <a:rPr lang="it-IT" dirty="0" err="1" smtClean="0"/>
            <a:t>Finish</a:t>
          </a:r>
          <a:r>
            <a:rPr lang="it-IT" dirty="0" smtClean="0"/>
            <a:t>   12:00 or 13:00 or 14:00</a:t>
          </a:r>
          <a:endParaRPr lang="it-IT" dirty="0"/>
        </a:p>
      </dgm:t>
    </dgm:pt>
    <dgm:pt modelId="{3C47FD00-9A10-4ADD-8053-5F3E589F5B26}" type="parTrans" cxnId="{A90E520B-E947-4B48-BE6F-B96C5837914A}">
      <dgm:prSet/>
      <dgm:spPr/>
      <dgm:t>
        <a:bodyPr/>
        <a:lstStyle/>
        <a:p>
          <a:endParaRPr lang="it-IT"/>
        </a:p>
      </dgm:t>
    </dgm:pt>
    <dgm:pt modelId="{785E0FC3-E1EA-4BAF-8548-D16B02FFF15A}" type="sibTrans" cxnId="{A90E520B-E947-4B48-BE6F-B96C5837914A}">
      <dgm:prSet/>
      <dgm:spPr/>
      <dgm:t>
        <a:bodyPr/>
        <a:lstStyle/>
        <a:p>
          <a:endParaRPr lang="it-IT"/>
        </a:p>
      </dgm:t>
    </dgm:pt>
    <dgm:pt modelId="{20412EDB-5E8C-45F8-8E38-5B7E20DAD890}">
      <dgm:prSet phldrT="[Testo]"/>
      <dgm:spPr/>
      <dgm:t>
        <a:bodyPr/>
        <a:lstStyle/>
        <a:p>
          <a:r>
            <a:rPr lang="it-IT" dirty="0" smtClean="0"/>
            <a:t>6 </a:t>
          </a:r>
          <a:r>
            <a:rPr lang="it-IT" dirty="0" err="1" smtClean="0"/>
            <a:t>Days</a:t>
          </a:r>
          <a:r>
            <a:rPr lang="it-IT" dirty="0" smtClean="0"/>
            <a:t> a week</a:t>
          </a:r>
          <a:endParaRPr lang="it-IT" dirty="0"/>
        </a:p>
      </dgm:t>
    </dgm:pt>
    <dgm:pt modelId="{E782CBCA-E145-4A83-9119-3E02D4224B0D}" type="parTrans" cxnId="{C8CFC8E6-9BC2-40FB-BA7B-7C75C5A371D4}">
      <dgm:prSet/>
      <dgm:spPr/>
      <dgm:t>
        <a:bodyPr/>
        <a:lstStyle/>
        <a:p>
          <a:endParaRPr lang="it-IT"/>
        </a:p>
      </dgm:t>
    </dgm:pt>
    <dgm:pt modelId="{A1608EDF-06CE-4DCB-8EFA-3EAD0F76E022}" type="sibTrans" cxnId="{C8CFC8E6-9BC2-40FB-BA7B-7C75C5A371D4}">
      <dgm:prSet/>
      <dgm:spPr/>
      <dgm:t>
        <a:bodyPr/>
        <a:lstStyle/>
        <a:p>
          <a:endParaRPr lang="it-IT"/>
        </a:p>
      </dgm:t>
    </dgm:pt>
    <dgm:pt modelId="{9F185184-F3DC-4192-97B5-EA19574D5E69}" type="pres">
      <dgm:prSet presAssocID="{D8144E9B-F06D-4A52-B3FC-28F78E44757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590D9A4-3433-4336-81CF-C0458106ABDD}" type="pres">
      <dgm:prSet presAssocID="{D8144E9B-F06D-4A52-B3FC-28F78E447571}" presName="dummyMaxCanvas" presStyleCnt="0">
        <dgm:presLayoutVars/>
      </dgm:prSet>
      <dgm:spPr/>
    </dgm:pt>
    <dgm:pt modelId="{882C3F6D-4D36-4D32-A2CC-FC13E761415F}" type="pres">
      <dgm:prSet presAssocID="{D8144E9B-F06D-4A52-B3FC-28F78E447571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66BA78-8605-4031-A6DD-6FE5AB0253FD}" type="pres">
      <dgm:prSet presAssocID="{D8144E9B-F06D-4A52-B3FC-28F78E447571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A1A3C9-7658-4668-8B84-70D93633FD49}" type="pres">
      <dgm:prSet presAssocID="{D8144E9B-F06D-4A52-B3FC-28F78E447571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9A928D-C554-4667-A1A1-E3362BA9A515}" type="pres">
      <dgm:prSet presAssocID="{D8144E9B-F06D-4A52-B3FC-28F78E447571}" presName="FourNodes_4" presStyleLbl="node1" presStyleIdx="3" presStyleCnt="4" custLinFactY="52084" custLinFactNeighborX="25926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F1B2CA-E9DC-4F83-B4D2-E7C4B7F7BF22}" type="pres">
      <dgm:prSet presAssocID="{D8144E9B-F06D-4A52-B3FC-28F78E447571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DB27D6-242A-44F5-BF1B-5D33BA0F75B9}" type="pres">
      <dgm:prSet presAssocID="{D8144E9B-F06D-4A52-B3FC-28F78E447571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9F547C-C8A2-46BC-8D41-1BECB13E4E6C}" type="pres">
      <dgm:prSet presAssocID="{D8144E9B-F06D-4A52-B3FC-28F78E447571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E37F4B9-3680-4F80-89AD-3E36E8AD5EC0}" type="pres">
      <dgm:prSet presAssocID="{D8144E9B-F06D-4A52-B3FC-28F78E447571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70F538-F560-408A-83B9-667FFCDC0A82}" type="pres">
      <dgm:prSet presAssocID="{D8144E9B-F06D-4A52-B3FC-28F78E447571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F1F4473-0D99-4E25-BCCC-22CDD60BED3E}" type="pres">
      <dgm:prSet presAssocID="{D8144E9B-F06D-4A52-B3FC-28F78E447571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79D5FB-6B00-482E-9684-D73798C140FD}" type="pres">
      <dgm:prSet presAssocID="{D8144E9B-F06D-4A52-B3FC-28F78E447571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AE9581C-2926-4F03-AB07-620F623A66A8}" type="presOf" srcId="{4D888DAF-E087-409D-861B-E07FA74ACFDD}" destId="{882C3F6D-4D36-4D32-A2CC-FC13E761415F}" srcOrd="0" destOrd="0" presId="urn:microsoft.com/office/officeart/2005/8/layout/vProcess5"/>
    <dgm:cxn modelId="{440A8EB8-180F-4BBD-9545-6F5BB633C9BE}" type="presOf" srcId="{20412EDB-5E8C-45F8-8E38-5B7E20DAD890}" destId="{5A9A928D-C554-4667-A1A1-E3362BA9A515}" srcOrd="0" destOrd="0" presId="urn:microsoft.com/office/officeart/2005/8/layout/vProcess5"/>
    <dgm:cxn modelId="{60F68CE0-61C9-429A-928B-980411D645F8}" type="presOf" srcId="{A438C2F3-6441-4F06-BA27-DE366960C097}" destId="{5B70F538-F560-408A-83B9-667FFCDC0A82}" srcOrd="1" destOrd="0" presId="urn:microsoft.com/office/officeart/2005/8/layout/vProcess5"/>
    <dgm:cxn modelId="{944DED9A-CA8D-482C-BAEC-2A234697F046}" srcId="{D8144E9B-F06D-4A52-B3FC-28F78E447571}" destId="{4D888DAF-E087-409D-861B-E07FA74ACFDD}" srcOrd="0" destOrd="0" parTransId="{D99B754A-6A9C-4DFD-9305-8366ACC25163}" sibTransId="{20EE3896-08A4-4C6E-AFFC-114EBEC03293}"/>
    <dgm:cxn modelId="{B4A1EFF4-619D-4287-B1B2-A25C71F6B78A}" type="presOf" srcId="{5798815F-F94C-4316-B6F1-64B85AFD8895}" destId="{32A1A3C9-7658-4668-8B84-70D93633FD49}" srcOrd="0" destOrd="0" presId="urn:microsoft.com/office/officeart/2005/8/layout/vProcess5"/>
    <dgm:cxn modelId="{C8CFC8E6-9BC2-40FB-BA7B-7C75C5A371D4}" srcId="{D8144E9B-F06D-4A52-B3FC-28F78E447571}" destId="{20412EDB-5E8C-45F8-8E38-5B7E20DAD890}" srcOrd="3" destOrd="0" parTransId="{E782CBCA-E145-4A83-9119-3E02D4224B0D}" sibTransId="{A1608EDF-06CE-4DCB-8EFA-3EAD0F76E022}"/>
    <dgm:cxn modelId="{A90E520B-E947-4B48-BE6F-B96C5837914A}" srcId="{D8144E9B-F06D-4A52-B3FC-28F78E447571}" destId="{5798815F-F94C-4316-B6F1-64B85AFD8895}" srcOrd="2" destOrd="0" parTransId="{3C47FD00-9A10-4ADD-8053-5F3E589F5B26}" sibTransId="{785E0FC3-E1EA-4BAF-8548-D16B02FFF15A}"/>
    <dgm:cxn modelId="{A8BE43A6-71E1-449D-B47F-8DE8CD2885D7}" type="presOf" srcId="{D8144E9B-F06D-4A52-B3FC-28F78E447571}" destId="{9F185184-F3DC-4192-97B5-EA19574D5E69}" srcOrd="0" destOrd="0" presId="urn:microsoft.com/office/officeart/2005/8/layout/vProcess5"/>
    <dgm:cxn modelId="{4BE276D5-0758-4935-918B-9306E28BBCE3}" srcId="{D8144E9B-F06D-4A52-B3FC-28F78E447571}" destId="{A438C2F3-6441-4F06-BA27-DE366960C097}" srcOrd="1" destOrd="0" parTransId="{806B2E45-86A2-47A6-94C1-C0EDF4CF6EA6}" sibTransId="{F8D43D5D-9760-4CF7-9A89-E29703B9113A}"/>
    <dgm:cxn modelId="{DF2F8AFC-D3F3-46E8-8ED8-513CFFE43DA6}" type="presOf" srcId="{5798815F-F94C-4316-B6F1-64B85AFD8895}" destId="{FF1F4473-0D99-4E25-BCCC-22CDD60BED3E}" srcOrd="1" destOrd="0" presId="urn:microsoft.com/office/officeart/2005/8/layout/vProcess5"/>
    <dgm:cxn modelId="{E512CA2A-B434-44F0-884C-707A4AC94395}" type="presOf" srcId="{20412EDB-5E8C-45F8-8E38-5B7E20DAD890}" destId="{9579D5FB-6B00-482E-9684-D73798C140FD}" srcOrd="1" destOrd="0" presId="urn:microsoft.com/office/officeart/2005/8/layout/vProcess5"/>
    <dgm:cxn modelId="{AB466CC4-6811-4A7A-871A-D9D66B97FFD9}" type="presOf" srcId="{4D888DAF-E087-409D-861B-E07FA74ACFDD}" destId="{CE37F4B9-3680-4F80-89AD-3E36E8AD5EC0}" srcOrd="1" destOrd="0" presId="urn:microsoft.com/office/officeart/2005/8/layout/vProcess5"/>
    <dgm:cxn modelId="{02912D87-4045-4B55-A08E-8434C845D179}" type="presOf" srcId="{20EE3896-08A4-4C6E-AFFC-114EBEC03293}" destId="{F9F1B2CA-E9DC-4F83-B4D2-E7C4B7F7BF22}" srcOrd="0" destOrd="0" presId="urn:microsoft.com/office/officeart/2005/8/layout/vProcess5"/>
    <dgm:cxn modelId="{ED0B4A62-4CC2-47E3-8AA1-0C664AB78E26}" type="presOf" srcId="{785E0FC3-E1EA-4BAF-8548-D16B02FFF15A}" destId="{B99F547C-C8A2-46BC-8D41-1BECB13E4E6C}" srcOrd="0" destOrd="0" presId="urn:microsoft.com/office/officeart/2005/8/layout/vProcess5"/>
    <dgm:cxn modelId="{63D33289-B433-4AA7-8B7F-E1044DE11018}" type="presOf" srcId="{F8D43D5D-9760-4CF7-9A89-E29703B9113A}" destId="{7EDB27D6-242A-44F5-BF1B-5D33BA0F75B9}" srcOrd="0" destOrd="0" presId="urn:microsoft.com/office/officeart/2005/8/layout/vProcess5"/>
    <dgm:cxn modelId="{991A9CE9-581F-4950-83CE-556EAF9A3A15}" type="presOf" srcId="{A438C2F3-6441-4F06-BA27-DE366960C097}" destId="{1566BA78-8605-4031-A6DD-6FE5AB0253FD}" srcOrd="0" destOrd="0" presId="urn:microsoft.com/office/officeart/2005/8/layout/vProcess5"/>
    <dgm:cxn modelId="{E2767D7D-BEDE-40E2-9346-F9987E90755E}" type="presParOf" srcId="{9F185184-F3DC-4192-97B5-EA19574D5E69}" destId="{2590D9A4-3433-4336-81CF-C0458106ABDD}" srcOrd="0" destOrd="0" presId="urn:microsoft.com/office/officeart/2005/8/layout/vProcess5"/>
    <dgm:cxn modelId="{B4B6F242-8008-4A91-B409-A13FAA5B87E3}" type="presParOf" srcId="{9F185184-F3DC-4192-97B5-EA19574D5E69}" destId="{882C3F6D-4D36-4D32-A2CC-FC13E761415F}" srcOrd="1" destOrd="0" presId="urn:microsoft.com/office/officeart/2005/8/layout/vProcess5"/>
    <dgm:cxn modelId="{B8B4F215-6164-4687-8EF3-2F71EA0BD9B8}" type="presParOf" srcId="{9F185184-F3DC-4192-97B5-EA19574D5E69}" destId="{1566BA78-8605-4031-A6DD-6FE5AB0253FD}" srcOrd="2" destOrd="0" presId="urn:microsoft.com/office/officeart/2005/8/layout/vProcess5"/>
    <dgm:cxn modelId="{7A81C358-C49A-4B17-910E-8DCA1626A0FA}" type="presParOf" srcId="{9F185184-F3DC-4192-97B5-EA19574D5E69}" destId="{32A1A3C9-7658-4668-8B84-70D93633FD49}" srcOrd="3" destOrd="0" presId="urn:microsoft.com/office/officeart/2005/8/layout/vProcess5"/>
    <dgm:cxn modelId="{DC166EDD-F13B-49AE-88E0-9E339DECC151}" type="presParOf" srcId="{9F185184-F3DC-4192-97B5-EA19574D5E69}" destId="{5A9A928D-C554-4667-A1A1-E3362BA9A515}" srcOrd="4" destOrd="0" presId="urn:microsoft.com/office/officeart/2005/8/layout/vProcess5"/>
    <dgm:cxn modelId="{A2F085C9-E08D-4BBB-BBA5-D9B2E6119561}" type="presParOf" srcId="{9F185184-F3DC-4192-97B5-EA19574D5E69}" destId="{F9F1B2CA-E9DC-4F83-B4D2-E7C4B7F7BF22}" srcOrd="5" destOrd="0" presId="urn:microsoft.com/office/officeart/2005/8/layout/vProcess5"/>
    <dgm:cxn modelId="{DA7A8EA4-60DB-45C3-A4BA-E82D39E15189}" type="presParOf" srcId="{9F185184-F3DC-4192-97B5-EA19574D5E69}" destId="{7EDB27D6-242A-44F5-BF1B-5D33BA0F75B9}" srcOrd="6" destOrd="0" presId="urn:microsoft.com/office/officeart/2005/8/layout/vProcess5"/>
    <dgm:cxn modelId="{E9FE20B3-5C79-4E85-81C1-63356EE7DEB5}" type="presParOf" srcId="{9F185184-F3DC-4192-97B5-EA19574D5E69}" destId="{B99F547C-C8A2-46BC-8D41-1BECB13E4E6C}" srcOrd="7" destOrd="0" presId="urn:microsoft.com/office/officeart/2005/8/layout/vProcess5"/>
    <dgm:cxn modelId="{8AABE870-B992-469F-89DE-ECD5778966CE}" type="presParOf" srcId="{9F185184-F3DC-4192-97B5-EA19574D5E69}" destId="{CE37F4B9-3680-4F80-89AD-3E36E8AD5EC0}" srcOrd="8" destOrd="0" presId="urn:microsoft.com/office/officeart/2005/8/layout/vProcess5"/>
    <dgm:cxn modelId="{A3C81FBF-6396-48FA-952A-63A2B811E2A5}" type="presParOf" srcId="{9F185184-F3DC-4192-97B5-EA19574D5E69}" destId="{5B70F538-F560-408A-83B9-667FFCDC0A82}" srcOrd="9" destOrd="0" presId="urn:microsoft.com/office/officeart/2005/8/layout/vProcess5"/>
    <dgm:cxn modelId="{46433F85-202D-4E24-A7F8-7F9DBC54D4F2}" type="presParOf" srcId="{9F185184-F3DC-4192-97B5-EA19574D5E69}" destId="{FF1F4473-0D99-4E25-BCCC-22CDD60BED3E}" srcOrd="10" destOrd="0" presId="urn:microsoft.com/office/officeart/2005/8/layout/vProcess5"/>
    <dgm:cxn modelId="{51DB31AC-4A19-4F2D-A02E-B493014DF4CE}" type="presParOf" srcId="{9F185184-F3DC-4192-97B5-EA19574D5E69}" destId="{9579D5FB-6B00-482E-9684-D73798C140F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FC817C-DC2E-4F6E-B31A-CA88BEC3A5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72B277B-500A-498F-AE30-77F1E44CEDDA}">
      <dgm:prSet phldrT="[Testo]"/>
      <dgm:spPr/>
      <dgm:t>
        <a:bodyPr/>
        <a:lstStyle/>
        <a:p>
          <a:r>
            <a:rPr lang="it-IT" dirty="0" err="1" smtClean="0"/>
            <a:t>Italian</a:t>
          </a:r>
          <a:r>
            <a:rPr lang="it-IT" dirty="0" smtClean="0"/>
            <a:t> </a:t>
          </a:r>
          <a:endParaRPr lang="it-IT" dirty="0"/>
        </a:p>
      </dgm:t>
    </dgm:pt>
    <dgm:pt modelId="{CF5493C7-E251-4F7F-B565-2E90310D305A}" type="parTrans" cxnId="{8EDE87ED-9623-4525-A620-085EA31562F8}">
      <dgm:prSet/>
      <dgm:spPr/>
      <dgm:t>
        <a:bodyPr/>
        <a:lstStyle/>
        <a:p>
          <a:endParaRPr lang="it-IT"/>
        </a:p>
      </dgm:t>
    </dgm:pt>
    <dgm:pt modelId="{2D2E528E-12FF-4362-8BEF-78A2D430CC62}" type="sibTrans" cxnId="{8EDE87ED-9623-4525-A620-085EA31562F8}">
      <dgm:prSet/>
      <dgm:spPr/>
      <dgm:t>
        <a:bodyPr/>
        <a:lstStyle/>
        <a:p>
          <a:endParaRPr lang="it-IT"/>
        </a:p>
      </dgm:t>
    </dgm:pt>
    <dgm:pt modelId="{6C4A9A87-5BA4-4C23-AB1E-D2632DF92983}">
      <dgm:prSet phldrT="[Testo]"/>
      <dgm:spPr/>
      <dgm:t>
        <a:bodyPr/>
        <a:lstStyle/>
        <a:p>
          <a:r>
            <a:rPr lang="it-IT" dirty="0" err="1" smtClean="0"/>
            <a:t>Chemistry</a:t>
          </a:r>
          <a:endParaRPr lang="it-IT" dirty="0"/>
        </a:p>
      </dgm:t>
    </dgm:pt>
    <dgm:pt modelId="{8514C53F-24CA-4680-8EE0-5D6312D011E7}" type="parTrans" cxnId="{32C5BD08-6F44-430E-96E7-CF612D77B499}">
      <dgm:prSet/>
      <dgm:spPr/>
      <dgm:t>
        <a:bodyPr/>
        <a:lstStyle/>
        <a:p>
          <a:endParaRPr lang="it-IT"/>
        </a:p>
      </dgm:t>
    </dgm:pt>
    <dgm:pt modelId="{0A35D33F-4F9C-4FDD-9A3E-8C54A7F5E947}" type="sibTrans" cxnId="{32C5BD08-6F44-430E-96E7-CF612D77B499}">
      <dgm:prSet/>
      <dgm:spPr/>
      <dgm:t>
        <a:bodyPr/>
        <a:lstStyle/>
        <a:p>
          <a:endParaRPr lang="it-IT"/>
        </a:p>
      </dgm:t>
    </dgm:pt>
    <dgm:pt modelId="{618AF3D9-FBFE-47DC-B65A-11BFBF8DD29E}">
      <dgm:prSet phldrT="[Testo]"/>
      <dgm:spPr/>
      <dgm:t>
        <a:bodyPr/>
        <a:lstStyle/>
        <a:p>
          <a:r>
            <a:rPr lang="it-IT" dirty="0" err="1" smtClean="0"/>
            <a:t>Maths</a:t>
          </a:r>
          <a:endParaRPr lang="it-IT" dirty="0"/>
        </a:p>
      </dgm:t>
    </dgm:pt>
    <dgm:pt modelId="{6F00D1D4-FB40-4561-B0D4-F3B7C81E37FE}" type="parTrans" cxnId="{8CA8B83B-0CDE-4EC9-A41B-3B1544A0583A}">
      <dgm:prSet/>
      <dgm:spPr/>
      <dgm:t>
        <a:bodyPr/>
        <a:lstStyle/>
        <a:p>
          <a:endParaRPr lang="it-IT"/>
        </a:p>
      </dgm:t>
    </dgm:pt>
    <dgm:pt modelId="{B90E6954-632C-4B78-ACD0-2BAACD91C78E}" type="sibTrans" cxnId="{8CA8B83B-0CDE-4EC9-A41B-3B1544A0583A}">
      <dgm:prSet/>
      <dgm:spPr/>
      <dgm:t>
        <a:bodyPr/>
        <a:lstStyle/>
        <a:p>
          <a:endParaRPr lang="it-IT"/>
        </a:p>
      </dgm:t>
    </dgm:pt>
    <dgm:pt modelId="{05DBB7A4-B001-4C33-82F6-1AE56B2F4AF9}">
      <dgm:prSet phldrT="[Testo]"/>
      <dgm:spPr/>
      <dgm:t>
        <a:bodyPr/>
        <a:lstStyle/>
        <a:p>
          <a:r>
            <a:rPr lang="it-IT" dirty="0" err="1" smtClean="0"/>
            <a:t>Physics</a:t>
          </a:r>
          <a:endParaRPr lang="it-IT" dirty="0"/>
        </a:p>
      </dgm:t>
    </dgm:pt>
    <dgm:pt modelId="{E7B28482-0288-4822-9484-07FE65EEC2CB}" type="parTrans" cxnId="{B696BD67-24D4-4D0B-A627-6E2374BDD8C7}">
      <dgm:prSet/>
      <dgm:spPr/>
      <dgm:t>
        <a:bodyPr/>
        <a:lstStyle/>
        <a:p>
          <a:endParaRPr lang="it-IT"/>
        </a:p>
      </dgm:t>
    </dgm:pt>
    <dgm:pt modelId="{CA35C19B-7EBF-4439-8AE6-6166B93AF167}" type="sibTrans" cxnId="{B696BD67-24D4-4D0B-A627-6E2374BDD8C7}">
      <dgm:prSet/>
      <dgm:spPr/>
      <dgm:t>
        <a:bodyPr/>
        <a:lstStyle/>
        <a:p>
          <a:endParaRPr lang="it-IT"/>
        </a:p>
      </dgm:t>
    </dgm:pt>
    <dgm:pt modelId="{F183408C-D8C6-4907-ACE7-44B1E6C770F6}">
      <dgm:prSet phldrT="[Testo]"/>
      <dgm:spPr/>
      <dgm:t>
        <a:bodyPr/>
        <a:lstStyle/>
        <a:p>
          <a:r>
            <a:rPr lang="it-IT" dirty="0" err="1" smtClean="0"/>
            <a:t>Religion</a:t>
          </a:r>
          <a:r>
            <a:rPr lang="it-IT" dirty="0" smtClean="0"/>
            <a:t> </a:t>
          </a:r>
          <a:r>
            <a:rPr lang="it-IT" dirty="0" err="1" smtClean="0"/>
            <a:t>Education</a:t>
          </a:r>
          <a:endParaRPr lang="it-IT" dirty="0"/>
        </a:p>
      </dgm:t>
    </dgm:pt>
    <dgm:pt modelId="{38EB81B9-834F-41A0-825F-C8E7FBF1E2AF}" type="parTrans" cxnId="{24D4EB49-6C53-4C80-B0BE-25015CF15099}">
      <dgm:prSet/>
      <dgm:spPr/>
      <dgm:t>
        <a:bodyPr/>
        <a:lstStyle/>
        <a:p>
          <a:endParaRPr lang="it-IT"/>
        </a:p>
      </dgm:t>
    </dgm:pt>
    <dgm:pt modelId="{1EA29B2E-2EAE-44FA-81CB-4BA811FDAB1D}" type="sibTrans" cxnId="{24D4EB49-6C53-4C80-B0BE-25015CF15099}">
      <dgm:prSet/>
      <dgm:spPr/>
      <dgm:t>
        <a:bodyPr/>
        <a:lstStyle/>
        <a:p>
          <a:endParaRPr lang="it-IT"/>
        </a:p>
      </dgm:t>
    </dgm:pt>
    <dgm:pt modelId="{1A584552-78CE-45EC-8F5C-BCE3273C5035}">
      <dgm:prSet phldrT="[Testo]"/>
      <dgm:spPr/>
      <dgm:t>
        <a:bodyPr/>
        <a:lstStyle/>
        <a:p>
          <a:r>
            <a:rPr lang="it-IT" dirty="0" err="1" smtClean="0"/>
            <a:t>Physical</a:t>
          </a:r>
          <a:r>
            <a:rPr lang="it-IT" dirty="0" smtClean="0"/>
            <a:t> </a:t>
          </a:r>
          <a:r>
            <a:rPr lang="it-IT" dirty="0" err="1" smtClean="0"/>
            <a:t>Education</a:t>
          </a:r>
          <a:endParaRPr lang="it-IT" dirty="0"/>
        </a:p>
      </dgm:t>
    </dgm:pt>
    <dgm:pt modelId="{294A7172-45B8-421D-A1BB-56F46280B5A0}" type="parTrans" cxnId="{15A3677C-D477-40B9-A2E1-34D6059933FC}">
      <dgm:prSet/>
      <dgm:spPr/>
      <dgm:t>
        <a:bodyPr/>
        <a:lstStyle/>
        <a:p>
          <a:endParaRPr lang="it-IT"/>
        </a:p>
      </dgm:t>
    </dgm:pt>
    <dgm:pt modelId="{65AFFA0D-C7F3-45B0-8090-06271B0B5FAA}" type="sibTrans" cxnId="{15A3677C-D477-40B9-A2E1-34D6059933FC}">
      <dgm:prSet/>
      <dgm:spPr/>
      <dgm:t>
        <a:bodyPr/>
        <a:lstStyle/>
        <a:p>
          <a:endParaRPr lang="it-IT"/>
        </a:p>
      </dgm:t>
    </dgm:pt>
    <dgm:pt modelId="{78F27115-D003-4284-B019-489821FE8355}">
      <dgm:prSet phldrT="[Testo]"/>
      <dgm:spPr/>
      <dgm:t>
        <a:bodyPr/>
        <a:lstStyle/>
        <a:p>
          <a:r>
            <a:rPr lang="it-IT" dirty="0" err="1" smtClean="0"/>
            <a:t>History</a:t>
          </a:r>
          <a:r>
            <a:rPr lang="it-IT" dirty="0" smtClean="0"/>
            <a:t> </a:t>
          </a:r>
          <a:r>
            <a:rPr lang="it-IT" smtClean="0"/>
            <a:t>and Geography</a:t>
          </a:r>
          <a:endParaRPr lang="it-IT" dirty="0"/>
        </a:p>
      </dgm:t>
    </dgm:pt>
    <dgm:pt modelId="{15AED015-B5F8-45DF-A02E-7EDE7ED05AF8}" type="parTrans" cxnId="{A730FE98-5609-409E-9D60-FAF87CB96176}">
      <dgm:prSet/>
      <dgm:spPr/>
      <dgm:t>
        <a:bodyPr/>
        <a:lstStyle/>
        <a:p>
          <a:endParaRPr lang="it-IT"/>
        </a:p>
      </dgm:t>
    </dgm:pt>
    <dgm:pt modelId="{37572CB4-C2F2-436B-A415-EB973710B176}" type="sibTrans" cxnId="{A730FE98-5609-409E-9D60-FAF87CB96176}">
      <dgm:prSet/>
      <dgm:spPr/>
      <dgm:t>
        <a:bodyPr/>
        <a:lstStyle/>
        <a:p>
          <a:endParaRPr lang="it-IT"/>
        </a:p>
      </dgm:t>
    </dgm:pt>
    <dgm:pt modelId="{D4C1DA74-A1B7-4F26-881E-DFAA09DA13FF}">
      <dgm:prSet phldrT="[Testo]"/>
      <dgm:spPr/>
      <dgm:t>
        <a:bodyPr/>
        <a:lstStyle/>
        <a:p>
          <a:r>
            <a:rPr lang="it-IT" dirty="0" err="1" smtClean="0"/>
            <a:t>Technology</a:t>
          </a:r>
          <a:r>
            <a:rPr lang="it-IT" dirty="0" smtClean="0"/>
            <a:t> and </a:t>
          </a:r>
          <a:r>
            <a:rPr lang="it-IT" dirty="0" err="1" smtClean="0"/>
            <a:t>Technical</a:t>
          </a:r>
          <a:r>
            <a:rPr lang="it-IT" dirty="0" smtClean="0"/>
            <a:t> </a:t>
          </a:r>
          <a:r>
            <a:rPr lang="it-IT" dirty="0" err="1" smtClean="0"/>
            <a:t>Drawing</a:t>
          </a:r>
          <a:endParaRPr lang="it-IT" dirty="0"/>
        </a:p>
      </dgm:t>
    </dgm:pt>
    <dgm:pt modelId="{1E0A1E49-217B-4874-9507-F4B5D7241C4E}" type="sibTrans" cxnId="{5CDF33F6-1C34-4142-BF5A-4C0719D63419}">
      <dgm:prSet/>
      <dgm:spPr/>
      <dgm:t>
        <a:bodyPr/>
        <a:lstStyle/>
        <a:p>
          <a:endParaRPr lang="it-IT"/>
        </a:p>
      </dgm:t>
    </dgm:pt>
    <dgm:pt modelId="{C3AD5DB9-9800-4223-A130-5A2206DC589C}" type="parTrans" cxnId="{5CDF33F6-1C34-4142-BF5A-4C0719D63419}">
      <dgm:prSet/>
      <dgm:spPr/>
      <dgm:t>
        <a:bodyPr/>
        <a:lstStyle/>
        <a:p>
          <a:endParaRPr lang="it-IT"/>
        </a:p>
      </dgm:t>
    </dgm:pt>
    <dgm:pt modelId="{049A0F32-78D4-4055-939A-790B471F7B65}">
      <dgm:prSet/>
      <dgm:spPr/>
      <dgm:t>
        <a:bodyPr/>
        <a:lstStyle/>
        <a:p>
          <a:r>
            <a:rPr lang="it-IT" dirty="0" err="1" smtClean="0"/>
            <a:t>Law</a:t>
          </a:r>
          <a:endParaRPr lang="it-IT" dirty="0"/>
        </a:p>
      </dgm:t>
    </dgm:pt>
    <dgm:pt modelId="{27956373-3103-4807-9D0E-BBF316FD691E}" type="parTrans" cxnId="{E8D01B2C-73E9-4F3C-9003-835F5521E80F}">
      <dgm:prSet/>
      <dgm:spPr/>
      <dgm:t>
        <a:bodyPr/>
        <a:lstStyle/>
        <a:p>
          <a:endParaRPr lang="it-IT"/>
        </a:p>
      </dgm:t>
    </dgm:pt>
    <dgm:pt modelId="{CECC9CA9-5D64-43C1-9AE8-BC0FFE4FFF11}" type="sibTrans" cxnId="{E8D01B2C-73E9-4F3C-9003-835F5521E80F}">
      <dgm:prSet/>
      <dgm:spPr/>
      <dgm:t>
        <a:bodyPr/>
        <a:lstStyle/>
        <a:p>
          <a:endParaRPr lang="it-IT"/>
        </a:p>
      </dgm:t>
    </dgm:pt>
    <dgm:pt modelId="{72D78A2A-8DBA-43E3-89C0-94BFAE3D24FA}">
      <dgm:prSet/>
      <dgm:spPr/>
      <dgm:t>
        <a:bodyPr/>
        <a:lstStyle/>
        <a:p>
          <a:r>
            <a:rPr lang="it-IT" dirty="0" smtClean="0"/>
            <a:t>English</a:t>
          </a:r>
          <a:endParaRPr lang="it-IT" dirty="0"/>
        </a:p>
      </dgm:t>
    </dgm:pt>
    <dgm:pt modelId="{958D23AB-B2FC-4182-969A-CAC20CC631FD}" type="parTrans" cxnId="{EC4B8E9E-FEA9-443C-9BD9-AE0B0F94078D}">
      <dgm:prSet/>
      <dgm:spPr/>
      <dgm:t>
        <a:bodyPr/>
        <a:lstStyle/>
        <a:p>
          <a:endParaRPr lang="it-IT"/>
        </a:p>
      </dgm:t>
    </dgm:pt>
    <dgm:pt modelId="{341DC1D6-4C6B-450F-BC5A-1F971B6E3C24}" type="sibTrans" cxnId="{EC4B8E9E-FEA9-443C-9BD9-AE0B0F94078D}">
      <dgm:prSet/>
      <dgm:spPr/>
      <dgm:t>
        <a:bodyPr/>
        <a:lstStyle/>
        <a:p>
          <a:endParaRPr lang="it-IT"/>
        </a:p>
      </dgm:t>
    </dgm:pt>
    <dgm:pt modelId="{82F78DF0-AD8A-43ED-BC19-C1A77B08B36F}">
      <dgm:prSet/>
      <dgm:spPr/>
      <dgm:t>
        <a:bodyPr/>
        <a:lstStyle/>
        <a:p>
          <a:r>
            <a:rPr lang="it-IT" dirty="0" err="1" smtClean="0"/>
            <a:t>Applied</a:t>
          </a:r>
          <a:r>
            <a:rPr lang="it-IT" baseline="0" dirty="0" smtClean="0"/>
            <a:t> </a:t>
          </a:r>
          <a:r>
            <a:rPr lang="it-IT" baseline="0" dirty="0" err="1" smtClean="0"/>
            <a:t>Sciences</a:t>
          </a:r>
          <a:r>
            <a:rPr lang="it-IT" baseline="0" dirty="0" smtClean="0"/>
            <a:t> and Technologies</a:t>
          </a:r>
          <a:endParaRPr lang="it-IT" dirty="0"/>
        </a:p>
      </dgm:t>
    </dgm:pt>
    <dgm:pt modelId="{BB80F9F5-2831-454A-8189-9791B1D51157}" type="sibTrans" cxnId="{FE67F1E9-DCDE-4FCD-BBD7-3916FEB03109}">
      <dgm:prSet/>
      <dgm:spPr/>
      <dgm:t>
        <a:bodyPr/>
        <a:lstStyle/>
        <a:p>
          <a:endParaRPr lang="it-IT"/>
        </a:p>
      </dgm:t>
    </dgm:pt>
    <dgm:pt modelId="{7D1B530A-0304-47DC-9BEA-321850393ED1}" type="parTrans" cxnId="{FE67F1E9-DCDE-4FCD-BBD7-3916FEB03109}">
      <dgm:prSet/>
      <dgm:spPr/>
      <dgm:t>
        <a:bodyPr/>
        <a:lstStyle/>
        <a:p>
          <a:endParaRPr lang="it-IT"/>
        </a:p>
      </dgm:t>
    </dgm:pt>
    <dgm:pt modelId="{39396C46-C67B-4056-AE4A-522861510120}">
      <dgm:prSet/>
      <dgm:spPr/>
      <dgm:t>
        <a:bodyPr/>
        <a:lstStyle/>
        <a:p>
          <a:r>
            <a:rPr lang="it-IT" dirty="0" smtClean="0"/>
            <a:t>Information </a:t>
          </a:r>
          <a:r>
            <a:rPr lang="it-IT" dirty="0" err="1" smtClean="0"/>
            <a:t>Technology</a:t>
          </a:r>
          <a:endParaRPr lang="it-IT" dirty="0"/>
        </a:p>
      </dgm:t>
    </dgm:pt>
    <dgm:pt modelId="{AD69E820-FC03-4924-82D4-BEC8FEEBFDB2}" type="sibTrans" cxnId="{5F6628C9-0BC5-4049-9C95-BBC8D2785510}">
      <dgm:prSet/>
      <dgm:spPr/>
      <dgm:t>
        <a:bodyPr/>
        <a:lstStyle/>
        <a:p>
          <a:endParaRPr lang="it-IT"/>
        </a:p>
      </dgm:t>
    </dgm:pt>
    <dgm:pt modelId="{F89C049D-0C8D-4D29-B244-6BF62E56F6DB}" type="parTrans" cxnId="{5F6628C9-0BC5-4049-9C95-BBC8D2785510}">
      <dgm:prSet/>
      <dgm:spPr/>
      <dgm:t>
        <a:bodyPr/>
        <a:lstStyle/>
        <a:p>
          <a:endParaRPr lang="it-IT"/>
        </a:p>
      </dgm:t>
    </dgm:pt>
    <dgm:pt modelId="{9702D5A0-1A29-4729-B7D0-13F15971BD89}" type="pres">
      <dgm:prSet presAssocID="{1CFC817C-DC2E-4F6E-B31A-CA88BEC3A5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EFA8CC1-47A9-4ED5-8276-6DB1B482408A}" type="pres">
      <dgm:prSet presAssocID="{072B277B-500A-498F-AE30-77F1E44CEDDA}" presName="parentText" presStyleLbl="node1" presStyleIdx="0" presStyleCnt="12" custLinFactNeighborX="227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8379FE-6778-4E00-A49A-E3278CB46400}" type="pres">
      <dgm:prSet presAssocID="{2D2E528E-12FF-4362-8BEF-78A2D430CC62}" presName="spacer" presStyleCnt="0"/>
      <dgm:spPr/>
    </dgm:pt>
    <dgm:pt modelId="{0BBB69E8-C7C4-4B49-A058-3FC13CB107EF}" type="pres">
      <dgm:prSet presAssocID="{618AF3D9-FBFE-47DC-B65A-11BFBF8DD29E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1733B9-84D7-4077-AA03-C1087F41CFB5}" type="pres">
      <dgm:prSet presAssocID="{B90E6954-632C-4B78-ACD0-2BAACD91C78E}" presName="spacer" presStyleCnt="0"/>
      <dgm:spPr/>
    </dgm:pt>
    <dgm:pt modelId="{22A103C2-4106-4C9F-9995-B55A66AA08A1}" type="pres">
      <dgm:prSet presAssocID="{78F27115-D003-4284-B019-489821FE8355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A91A9F-AE34-443C-849E-834206824A6B}" type="pres">
      <dgm:prSet presAssocID="{37572CB4-C2F2-436B-A415-EB973710B176}" presName="spacer" presStyleCnt="0"/>
      <dgm:spPr/>
    </dgm:pt>
    <dgm:pt modelId="{B6FFE20B-84E2-4DF8-937E-D577929FE477}" type="pres">
      <dgm:prSet presAssocID="{1A584552-78CE-45EC-8F5C-BCE3273C5035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D1C9ED-5354-40ED-BE65-48F711E603E5}" type="pres">
      <dgm:prSet presAssocID="{65AFFA0D-C7F3-45B0-8090-06271B0B5FAA}" presName="spacer" presStyleCnt="0"/>
      <dgm:spPr/>
    </dgm:pt>
    <dgm:pt modelId="{BC64943B-8550-4B08-9180-04FC5421FEDD}" type="pres">
      <dgm:prSet presAssocID="{F183408C-D8C6-4907-ACE7-44B1E6C770F6}" presName="parentText" presStyleLbl="node1" presStyleIdx="4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D58D6A-02C0-4E29-8503-B6B3B3C903E8}" type="pres">
      <dgm:prSet presAssocID="{1EA29B2E-2EAE-44FA-81CB-4BA811FDAB1D}" presName="spacer" presStyleCnt="0"/>
      <dgm:spPr/>
    </dgm:pt>
    <dgm:pt modelId="{61206F62-F071-47F2-8978-A24164470FA7}" type="pres">
      <dgm:prSet presAssocID="{05DBB7A4-B001-4C33-82F6-1AE56B2F4AF9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63B1C4-8F58-4015-9BC1-33E57343A2C3}" type="pres">
      <dgm:prSet presAssocID="{CA35C19B-7EBF-4439-8AE6-6166B93AF167}" presName="spacer" presStyleCnt="0"/>
      <dgm:spPr/>
    </dgm:pt>
    <dgm:pt modelId="{785D25ED-E09F-4098-B285-D0E4B0CC395E}" type="pres">
      <dgm:prSet presAssocID="{6C4A9A87-5BA4-4C23-AB1E-D2632DF92983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AD44E8-5820-4D33-8333-630659E541EE}" type="pres">
      <dgm:prSet presAssocID="{0A35D33F-4F9C-4FDD-9A3E-8C54A7F5E947}" presName="spacer" presStyleCnt="0"/>
      <dgm:spPr/>
    </dgm:pt>
    <dgm:pt modelId="{830C8A66-5D56-4E79-9672-E75D0D15BFD0}" type="pres">
      <dgm:prSet presAssocID="{D4C1DA74-A1B7-4F26-881E-DFAA09DA13FF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67AD34-E49D-411A-BFBD-F48523F71ED6}" type="pres">
      <dgm:prSet presAssocID="{1E0A1E49-217B-4874-9507-F4B5D7241C4E}" presName="spacer" presStyleCnt="0"/>
      <dgm:spPr/>
    </dgm:pt>
    <dgm:pt modelId="{3797FD1F-305D-4690-9A92-60A15BC8A5CB}" type="pres">
      <dgm:prSet presAssocID="{39396C46-C67B-4056-AE4A-522861510120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90CEE7-260D-43C4-936D-B79F3F246016}" type="pres">
      <dgm:prSet presAssocID="{AD69E820-FC03-4924-82D4-BEC8FEEBFDB2}" presName="spacer" presStyleCnt="0"/>
      <dgm:spPr/>
    </dgm:pt>
    <dgm:pt modelId="{DEFAF4EA-3672-467E-87EC-E354EC005943}" type="pres">
      <dgm:prSet presAssocID="{82F78DF0-AD8A-43ED-BC19-C1A77B08B36F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8DA3FD-768E-4018-9DB3-3127AF6459AA}" type="pres">
      <dgm:prSet presAssocID="{BB80F9F5-2831-454A-8189-9791B1D51157}" presName="spacer" presStyleCnt="0"/>
      <dgm:spPr/>
    </dgm:pt>
    <dgm:pt modelId="{B7CAA5B6-399D-4D23-8E41-FCAEA0CD188A}" type="pres">
      <dgm:prSet presAssocID="{049A0F32-78D4-4055-939A-790B471F7B65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4CB4A5E-44A9-4021-AAFA-C14B43530F2E}" type="pres">
      <dgm:prSet presAssocID="{CECC9CA9-5D64-43C1-9AE8-BC0FFE4FFF11}" presName="spacer" presStyleCnt="0"/>
      <dgm:spPr/>
    </dgm:pt>
    <dgm:pt modelId="{F5FF6E35-12F4-4DF0-86F1-1DA2AFEC53D0}" type="pres">
      <dgm:prSet presAssocID="{72D78A2A-8DBA-43E3-89C0-94BFAE3D24FA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8711E01-6FFB-4CF5-8CB5-38D897B37328}" type="presOf" srcId="{78F27115-D003-4284-B019-489821FE8355}" destId="{22A103C2-4106-4C9F-9995-B55A66AA08A1}" srcOrd="0" destOrd="0" presId="urn:microsoft.com/office/officeart/2005/8/layout/vList2"/>
    <dgm:cxn modelId="{943A98CD-3403-4918-923D-376EC867664C}" type="presOf" srcId="{39396C46-C67B-4056-AE4A-522861510120}" destId="{3797FD1F-305D-4690-9A92-60A15BC8A5CB}" srcOrd="0" destOrd="0" presId="urn:microsoft.com/office/officeart/2005/8/layout/vList2"/>
    <dgm:cxn modelId="{8EDE87ED-9623-4525-A620-085EA31562F8}" srcId="{1CFC817C-DC2E-4F6E-B31A-CA88BEC3A5CD}" destId="{072B277B-500A-498F-AE30-77F1E44CEDDA}" srcOrd="0" destOrd="0" parTransId="{CF5493C7-E251-4F7F-B565-2E90310D305A}" sibTransId="{2D2E528E-12FF-4362-8BEF-78A2D430CC62}"/>
    <dgm:cxn modelId="{A730FE98-5609-409E-9D60-FAF87CB96176}" srcId="{1CFC817C-DC2E-4F6E-B31A-CA88BEC3A5CD}" destId="{78F27115-D003-4284-B019-489821FE8355}" srcOrd="2" destOrd="0" parTransId="{15AED015-B5F8-45DF-A02E-7EDE7ED05AF8}" sibTransId="{37572CB4-C2F2-436B-A415-EB973710B176}"/>
    <dgm:cxn modelId="{C25F38B6-0DB5-47EB-BB70-06045138C86D}" type="presOf" srcId="{618AF3D9-FBFE-47DC-B65A-11BFBF8DD29E}" destId="{0BBB69E8-C7C4-4B49-A058-3FC13CB107EF}" srcOrd="0" destOrd="0" presId="urn:microsoft.com/office/officeart/2005/8/layout/vList2"/>
    <dgm:cxn modelId="{EC4B8E9E-FEA9-443C-9BD9-AE0B0F94078D}" srcId="{1CFC817C-DC2E-4F6E-B31A-CA88BEC3A5CD}" destId="{72D78A2A-8DBA-43E3-89C0-94BFAE3D24FA}" srcOrd="11" destOrd="0" parTransId="{958D23AB-B2FC-4182-969A-CAC20CC631FD}" sibTransId="{341DC1D6-4C6B-450F-BC5A-1F971B6E3C24}"/>
    <dgm:cxn modelId="{8CA8B83B-0CDE-4EC9-A41B-3B1544A0583A}" srcId="{1CFC817C-DC2E-4F6E-B31A-CA88BEC3A5CD}" destId="{618AF3D9-FBFE-47DC-B65A-11BFBF8DD29E}" srcOrd="1" destOrd="0" parTransId="{6F00D1D4-FB40-4561-B0D4-F3B7C81E37FE}" sibTransId="{B90E6954-632C-4B78-ACD0-2BAACD91C78E}"/>
    <dgm:cxn modelId="{37CB8641-F3FF-4919-AF2A-BB7FAA6A47A8}" type="presOf" srcId="{05DBB7A4-B001-4C33-82F6-1AE56B2F4AF9}" destId="{61206F62-F071-47F2-8978-A24164470FA7}" srcOrd="0" destOrd="0" presId="urn:microsoft.com/office/officeart/2005/8/layout/vList2"/>
    <dgm:cxn modelId="{32C5BD08-6F44-430E-96E7-CF612D77B499}" srcId="{1CFC817C-DC2E-4F6E-B31A-CA88BEC3A5CD}" destId="{6C4A9A87-5BA4-4C23-AB1E-D2632DF92983}" srcOrd="6" destOrd="0" parTransId="{8514C53F-24CA-4680-8EE0-5D6312D011E7}" sibTransId="{0A35D33F-4F9C-4FDD-9A3E-8C54A7F5E947}"/>
    <dgm:cxn modelId="{9CB43E5E-C929-4230-832A-27CCF0C045C0}" type="presOf" srcId="{72D78A2A-8DBA-43E3-89C0-94BFAE3D24FA}" destId="{F5FF6E35-12F4-4DF0-86F1-1DA2AFEC53D0}" srcOrd="0" destOrd="0" presId="urn:microsoft.com/office/officeart/2005/8/layout/vList2"/>
    <dgm:cxn modelId="{24D4EB49-6C53-4C80-B0BE-25015CF15099}" srcId="{1CFC817C-DC2E-4F6E-B31A-CA88BEC3A5CD}" destId="{F183408C-D8C6-4907-ACE7-44B1E6C770F6}" srcOrd="4" destOrd="0" parTransId="{38EB81B9-834F-41A0-825F-C8E7FBF1E2AF}" sibTransId="{1EA29B2E-2EAE-44FA-81CB-4BA811FDAB1D}"/>
    <dgm:cxn modelId="{15A3677C-D477-40B9-A2E1-34D6059933FC}" srcId="{1CFC817C-DC2E-4F6E-B31A-CA88BEC3A5CD}" destId="{1A584552-78CE-45EC-8F5C-BCE3273C5035}" srcOrd="3" destOrd="0" parTransId="{294A7172-45B8-421D-A1BB-56F46280B5A0}" sibTransId="{65AFFA0D-C7F3-45B0-8090-06271B0B5FAA}"/>
    <dgm:cxn modelId="{89EE0067-727C-4EFE-8AEB-FF1FC2B295EA}" type="presOf" srcId="{1A584552-78CE-45EC-8F5C-BCE3273C5035}" destId="{B6FFE20B-84E2-4DF8-937E-D577929FE477}" srcOrd="0" destOrd="0" presId="urn:microsoft.com/office/officeart/2005/8/layout/vList2"/>
    <dgm:cxn modelId="{022BB731-62F3-42D4-9227-FFD69D6AA2F7}" type="presOf" srcId="{F183408C-D8C6-4907-ACE7-44B1E6C770F6}" destId="{BC64943B-8550-4B08-9180-04FC5421FEDD}" srcOrd="0" destOrd="0" presId="urn:microsoft.com/office/officeart/2005/8/layout/vList2"/>
    <dgm:cxn modelId="{F434F586-D7D2-4263-8A00-BCB112ADB3D5}" type="presOf" srcId="{049A0F32-78D4-4055-939A-790B471F7B65}" destId="{B7CAA5B6-399D-4D23-8E41-FCAEA0CD188A}" srcOrd="0" destOrd="0" presId="urn:microsoft.com/office/officeart/2005/8/layout/vList2"/>
    <dgm:cxn modelId="{FE67F1E9-DCDE-4FCD-BBD7-3916FEB03109}" srcId="{1CFC817C-DC2E-4F6E-B31A-CA88BEC3A5CD}" destId="{82F78DF0-AD8A-43ED-BC19-C1A77B08B36F}" srcOrd="9" destOrd="0" parTransId="{7D1B530A-0304-47DC-9BEA-321850393ED1}" sibTransId="{BB80F9F5-2831-454A-8189-9791B1D51157}"/>
    <dgm:cxn modelId="{9D061653-6A7F-4EC2-9494-ED3F1D49F1D0}" type="presOf" srcId="{6C4A9A87-5BA4-4C23-AB1E-D2632DF92983}" destId="{785D25ED-E09F-4098-B285-D0E4B0CC395E}" srcOrd="0" destOrd="0" presId="urn:microsoft.com/office/officeart/2005/8/layout/vList2"/>
    <dgm:cxn modelId="{E8D01B2C-73E9-4F3C-9003-835F5521E80F}" srcId="{1CFC817C-DC2E-4F6E-B31A-CA88BEC3A5CD}" destId="{049A0F32-78D4-4055-939A-790B471F7B65}" srcOrd="10" destOrd="0" parTransId="{27956373-3103-4807-9D0E-BBF316FD691E}" sibTransId="{CECC9CA9-5D64-43C1-9AE8-BC0FFE4FFF11}"/>
    <dgm:cxn modelId="{F6520D90-4A5F-44B0-B68A-F988CB1E1C25}" type="presOf" srcId="{D4C1DA74-A1B7-4F26-881E-DFAA09DA13FF}" destId="{830C8A66-5D56-4E79-9672-E75D0D15BFD0}" srcOrd="0" destOrd="0" presId="urn:microsoft.com/office/officeart/2005/8/layout/vList2"/>
    <dgm:cxn modelId="{B696BD67-24D4-4D0B-A627-6E2374BDD8C7}" srcId="{1CFC817C-DC2E-4F6E-B31A-CA88BEC3A5CD}" destId="{05DBB7A4-B001-4C33-82F6-1AE56B2F4AF9}" srcOrd="5" destOrd="0" parTransId="{E7B28482-0288-4822-9484-07FE65EEC2CB}" sibTransId="{CA35C19B-7EBF-4439-8AE6-6166B93AF167}"/>
    <dgm:cxn modelId="{3546DCF7-909C-4A09-AE98-800A722A7382}" type="presOf" srcId="{82F78DF0-AD8A-43ED-BC19-C1A77B08B36F}" destId="{DEFAF4EA-3672-467E-87EC-E354EC005943}" srcOrd="0" destOrd="0" presId="urn:microsoft.com/office/officeart/2005/8/layout/vList2"/>
    <dgm:cxn modelId="{7B30D035-5558-43AD-B4F2-78B19193F9CA}" type="presOf" srcId="{072B277B-500A-498F-AE30-77F1E44CEDDA}" destId="{1EFA8CC1-47A9-4ED5-8276-6DB1B482408A}" srcOrd="0" destOrd="0" presId="urn:microsoft.com/office/officeart/2005/8/layout/vList2"/>
    <dgm:cxn modelId="{15826655-4191-4693-B65E-149DA1313602}" type="presOf" srcId="{1CFC817C-DC2E-4F6E-B31A-CA88BEC3A5CD}" destId="{9702D5A0-1A29-4729-B7D0-13F15971BD89}" srcOrd="0" destOrd="0" presId="urn:microsoft.com/office/officeart/2005/8/layout/vList2"/>
    <dgm:cxn modelId="{5F6628C9-0BC5-4049-9C95-BBC8D2785510}" srcId="{1CFC817C-DC2E-4F6E-B31A-CA88BEC3A5CD}" destId="{39396C46-C67B-4056-AE4A-522861510120}" srcOrd="8" destOrd="0" parTransId="{F89C049D-0C8D-4D29-B244-6BF62E56F6DB}" sibTransId="{AD69E820-FC03-4924-82D4-BEC8FEEBFDB2}"/>
    <dgm:cxn modelId="{5CDF33F6-1C34-4142-BF5A-4C0719D63419}" srcId="{1CFC817C-DC2E-4F6E-B31A-CA88BEC3A5CD}" destId="{D4C1DA74-A1B7-4F26-881E-DFAA09DA13FF}" srcOrd="7" destOrd="0" parTransId="{C3AD5DB9-9800-4223-A130-5A2206DC589C}" sibTransId="{1E0A1E49-217B-4874-9507-F4B5D7241C4E}"/>
    <dgm:cxn modelId="{82BB4A58-E215-4407-9AB2-C28E95D91522}" type="presParOf" srcId="{9702D5A0-1A29-4729-B7D0-13F15971BD89}" destId="{1EFA8CC1-47A9-4ED5-8276-6DB1B482408A}" srcOrd="0" destOrd="0" presId="urn:microsoft.com/office/officeart/2005/8/layout/vList2"/>
    <dgm:cxn modelId="{356F248B-880B-4361-81A5-3022619AE58B}" type="presParOf" srcId="{9702D5A0-1A29-4729-B7D0-13F15971BD89}" destId="{EF8379FE-6778-4E00-A49A-E3278CB46400}" srcOrd="1" destOrd="0" presId="urn:microsoft.com/office/officeart/2005/8/layout/vList2"/>
    <dgm:cxn modelId="{CF5132A1-7DBB-42DF-A7DE-5A205DA67C96}" type="presParOf" srcId="{9702D5A0-1A29-4729-B7D0-13F15971BD89}" destId="{0BBB69E8-C7C4-4B49-A058-3FC13CB107EF}" srcOrd="2" destOrd="0" presId="urn:microsoft.com/office/officeart/2005/8/layout/vList2"/>
    <dgm:cxn modelId="{4042D48B-D1C0-42A4-8873-E646F1AE99AE}" type="presParOf" srcId="{9702D5A0-1A29-4729-B7D0-13F15971BD89}" destId="{DE1733B9-84D7-4077-AA03-C1087F41CFB5}" srcOrd="3" destOrd="0" presId="urn:microsoft.com/office/officeart/2005/8/layout/vList2"/>
    <dgm:cxn modelId="{DBFC963F-40F9-48E4-B4BA-B16FE3A4DD9C}" type="presParOf" srcId="{9702D5A0-1A29-4729-B7D0-13F15971BD89}" destId="{22A103C2-4106-4C9F-9995-B55A66AA08A1}" srcOrd="4" destOrd="0" presId="urn:microsoft.com/office/officeart/2005/8/layout/vList2"/>
    <dgm:cxn modelId="{792EE18B-1B73-4A0B-8D9F-0C24ED71722D}" type="presParOf" srcId="{9702D5A0-1A29-4729-B7D0-13F15971BD89}" destId="{76A91A9F-AE34-443C-849E-834206824A6B}" srcOrd="5" destOrd="0" presId="urn:microsoft.com/office/officeart/2005/8/layout/vList2"/>
    <dgm:cxn modelId="{7C472BC4-B6BE-4B8D-BE6F-BCAFEEF21674}" type="presParOf" srcId="{9702D5A0-1A29-4729-B7D0-13F15971BD89}" destId="{B6FFE20B-84E2-4DF8-937E-D577929FE477}" srcOrd="6" destOrd="0" presId="urn:microsoft.com/office/officeart/2005/8/layout/vList2"/>
    <dgm:cxn modelId="{9153A33E-7AA8-44D7-8345-C08C9CE84421}" type="presParOf" srcId="{9702D5A0-1A29-4729-B7D0-13F15971BD89}" destId="{E7D1C9ED-5354-40ED-BE65-48F711E603E5}" srcOrd="7" destOrd="0" presId="urn:microsoft.com/office/officeart/2005/8/layout/vList2"/>
    <dgm:cxn modelId="{A3B60D57-5727-46CD-A014-1F313E41AAAB}" type="presParOf" srcId="{9702D5A0-1A29-4729-B7D0-13F15971BD89}" destId="{BC64943B-8550-4B08-9180-04FC5421FEDD}" srcOrd="8" destOrd="0" presId="urn:microsoft.com/office/officeart/2005/8/layout/vList2"/>
    <dgm:cxn modelId="{1778F5A5-B27F-40B3-BD85-5FBFB1CDF7F5}" type="presParOf" srcId="{9702D5A0-1A29-4729-B7D0-13F15971BD89}" destId="{8CD58D6A-02C0-4E29-8503-B6B3B3C903E8}" srcOrd="9" destOrd="0" presId="urn:microsoft.com/office/officeart/2005/8/layout/vList2"/>
    <dgm:cxn modelId="{AB137451-6E2D-49EE-BEF4-FE97C8E5B073}" type="presParOf" srcId="{9702D5A0-1A29-4729-B7D0-13F15971BD89}" destId="{61206F62-F071-47F2-8978-A24164470FA7}" srcOrd="10" destOrd="0" presId="urn:microsoft.com/office/officeart/2005/8/layout/vList2"/>
    <dgm:cxn modelId="{3AEA2BD8-9252-433D-99AA-F0A41D2FF3AA}" type="presParOf" srcId="{9702D5A0-1A29-4729-B7D0-13F15971BD89}" destId="{9463B1C4-8F58-4015-9BC1-33E57343A2C3}" srcOrd="11" destOrd="0" presId="urn:microsoft.com/office/officeart/2005/8/layout/vList2"/>
    <dgm:cxn modelId="{00862719-DDF5-4377-9768-A1D90609B264}" type="presParOf" srcId="{9702D5A0-1A29-4729-B7D0-13F15971BD89}" destId="{785D25ED-E09F-4098-B285-D0E4B0CC395E}" srcOrd="12" destOrd="0" presId="urn:microsoft.com/office/officeart/2005/8/layout/vList2"/>
    <dgm:cxn modelId="{F0CD5728-0CFB-4D02-ACCC-2B5CE4F78ADB}" type="presParOf" srcId="{9702D5A0-1A29-4729-B7D0-13F15971BD89}" destId="{7EAD44E8-5820-4D33-8333-630659E541EE}" srcOrd="13" destOrd="0" presId="urn:microsoft.com/office/officeart/2005/8/layout/vList2"/>
    <dgm:cxn modelId="{E2A4E52F-FD6D-4665-A5DC-1D7C58D8760D}" type="presParOf" srcId="{9702D5A0-1A29-4729-B7D0-13F15971BD89}" destId="{830C8A66-5D56-4E79-9672-E75D0D15BFD0}" srcOrd="14" destOrd="0" presId="urn:microsoft.com/office/officeart/2005/8/layout/vList2"/>
    <dgm:cxn modelId="{36D11E96-452E-414E-A6C8-56F43F1621FC}" type="presParOf" srcId="{9702D5A0-1A29-4729-B7D0-13F15971BD89}" destId="{B167AD34-E49D-411A-BFBD-F48523F71ED6}" srcOrd="15" destOrd="0" presId="urn:microsoft.com/office/officeart/2005/8/layout/vList2"/>
    <dgm:cxn modelId="{7B505EA1-D034-4840-BE09-2AB696C4C765}" type="presParOf" srcId="{9702D5A0-1A29-4729-B7D0-13F15971BD89}" destId="{3797FD1F-305D-4690-9A92-60A15BC8A5CB}" srcOrd="16" destOrd="0" presId="urn:microsoft.com/office/officeart/2005/8/layout/vList2"/>
    <dgm:cxn modelId="{FF2686D2-5D6A-46BC-B7E6-7372C8A93130}" type="presParOf" srcId="{9702D5A0-1A29-4729-B7D0-13F15971BD89}" destId="{1390CEE7-260D-43C4-936D-B79F3F246016}" srcOrd="17" destOrd="0" presId="urn:microsoft.com/office/officeart/2005/8/layout/vList2"/>
    <dgm:cxn modelId="{9EE7EA42-F3C5-415D-9624-F9872EB80FC2}" type="presParOf" srcId="{9702D5A0-1A29-4729-B7D0-13F15971BD89}" destId="{DEFAF4EA-3672-467E-87EC-E354EC005943}" srcOrd="18" destOrd="0" presId="urn:microsoft.com/office/officeart/2005/8/layout/vList2"/>
    <dgm:cxn modelId="{8C2907F1-75F4-461D-9804-30956FD52382}" type="presParOf" srcId="{9702D5A0-1A29-4729-B7D0-13F15971BD89}" destId="{148DA3FD-768E-4018-9DB3-3127AF6459AA}" srcOrd="19" destOrd="0" presId="urn:microsoft.com/office/officeart/2005/8/layout/vList2"/>
    <dgm:cxn modelId="{C033340C-0811-402F-A92C-27BBADA0E7B7}" type="presParOf" srcId="{9702D5A0-1A29-4729-B7D0-13F15971BD89}" destId="{B7CAA5B6-399D-4D23-8E41-FCAEA0CD188A}" srcOrd="20" destOrd="0" presId="urn:microsoft.com/office/officeart/2005/8/layout/vList2"/>
    <dgm:cxn modelId="{5E3E0391-90D3-4BE2-A01E-B7FC563193C5}" type="presParOf" srcId="{9702D5A0-1A29-4729-B7D0-13F15971BD89}" destId="{F4CB4A5E-44A9-4021-AAFA-C14B43530F2E}" srcOrd="21" destOrd="0" presId="urn:microsoft.com/office/officeart/2005/8/layout/vList2"/>
    <dgm:cxn modelId="{9A51DB82-5EF2-4FC4-8503-B72960EB990F}" type="presParOf" srcId="{9702D5A0-1A29-4729-B7D0-13F15971BD89}" destId="{F5FF6E35-12F4-4DF0-86F1-1DA2AFEC53D0}" srcOrd="2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4B5D4A-7821-4C64-B35D-DB04CE61A5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D282B0F-0B5A-4934-A7A1-4D8B8309F8CC}">
      <dgm:prSet phldrT="[Testo]"/>
      <dgm:spPr/>
      <dgm:t>
        <a:bodyPr/>
        <a:lstStyle/>
        <a:p>
          <a:r>
            <a:rPr lang="it-IT" dirty="0" err="1" smtClean="0"/>
            <a:t>Mechanics</a:t>
          </a:r>
          <a:r>
            <a:rPr lang="it-IT" dirty="0" smtClean="0"/>
            <a:t>, </a:t>
          </a:r>
          <a:r>
            <a:rPr lang="it-IT" dirty="0" err="1" smtClean="0"/>
            <a:t>Machines</a:t>
          </a:r>
          <a:r>
            <a:rPr lang="it-IT" dirty="0" smtClean="0"/>
            <a:t> and Energy</a:t>
          </a:r>
          <a:endParaRPr lang="it-IT" dirty="0"/>
        </a:p>
      </dgm:t>
    </dgm:pt>
    <dgm:pt modelId="{01BDCDD2-8619-4E93-80C8-78DE7E8066A8}" type="parTrans" cxnId="{79D23312-FD3A-4C91-B736-E01EC8594E99}">
      <dgm:prSet/>
      <dgm:spPr/>
      <dgm:t>
        <a:bodyPr/>
        <a:lstStyle/>
        <a:p>
          <a:endParaRPr lang="it-IT"/>
        </a:p>
      </dgm:t>
    </dgm:pt>
    <dgm:pt modelId="{9303E647-2942-4F98-8BBE-7EA0B928CE8B}" type="sibTrans" cxnId="{79D23312-FD3A-4C91-B736-E01EC8594E99}">
      <dgm:prSet/>
      <dgm:spPr/>
      <dgm:t>
        <a:bodyPr/>
        <a:lstStyle/>
        <a:p>
          <a:endParaRPr lang="it-IT"/>
        </a:p>
      </dgm:t>
    </dgm:pt>
    <dgm:pt modelId="{223DF066-293E-47C6-A26F-404792F04F23}">
      <dgm:prSet phldrT="[Testo]"/>
      <dgm:spPr/>
      <dgm:t>
        <a:bodyPr/>
        <a:lstStyle/>
        <a:p>
          <a:r>
            <a:rPr lang="it-IT" dirty="0" err="1" smtClean="0"/>
            <a:t>Drawing</a:t>
          </a:r>
          <a:r>
            <a:rPr lang="it-IT" dirty="0" smtClean="0"/>
            <a:t>, Design and Industrial </a:t>
          </a:r>
          <a:r>
            <a:rPr lang="it-IT" dirty="0" err="1" smtClean="0"/>
            <a:t>Organization</a:t>
          </a:r>
          <a:endParaRPr lang="it-IT" dirty="0"/>
        </a:p>
      </dgm:t>
    </dgm:pt>
    <dgm:pt modelId="{0A6255F7-03BC-4F7A-98D9-581CA5DB08ED}" type="parTrans" cxnId="{0BBDF3F6-4FBB-4530-9439-AB6012D31AC6}">
      <dgm:prSet/>
      <dgm:spPr/>
      <dgm:t>
        <a:bodyPr/>
        <a:lstStyle/>
        <a:p>
          <a:endParaRPr lang="it-IT"/>
        </a:p>
      </dgm:t>
    </dgm:pt>
    <dgm:pt modelId="{74F5CBBD-8799-4EFE-8629-4600B84DF047}" type="sibTrans" cxnId="{0BBDF3F6-4FBB-4530-9439-AB6012D31AC6}">
      <dgm:prSet/>
      <dgm:spPr/>
      <dgm:t>
        <a:bodyPr/>
        <a:lstStyle/>
        <a:p>
          <a:endParaRPr lang="it-IT"/>
        </a:p>
      </dgm:t>
    </dgm:pt>
    <dgm:pt modelId="{3CD1FFB5-2B89-4E1F-A578-4830AF152EAA}">
      <dgm:prSet phldrT="[Testo]"/>
      <dgm:spPr/>
      <dgm:t>
        <a:bodyPr/>
        <a:lstStyle/>
        <a:p>
          <a:r>
            <a:rPr lang="it-IT" dirty="0" err="1" smtClean="0"/>
            <a:t>Mechanical</a:t>
          </a:r>
          <a:r>
            <a:rPr lang="it-IT" dirty="0" smtClean="0"/>
            <a:t> Technologies </a:t>
          </a:r>
          <a:r>
            <a:rPr lang="it-IT" dirty="0" err="1" smtClean="0"/>
            <a:t>of</a:t>
          </a:r>
          <a:r>
            <a:rPr lang="it-IT" dirty="0" smtClean="0"/>
            <a:t> </a:t>
          </a:r>
          <a:r>
            <a:rPr lang="it-IT" dirty="0" err="1" smtClean="0"/>
            <a:t>Process</a:t>
          </a:r>
          <a:r>
            <a:rPr lang="it-IT" dirty="0" smtClean="0"/>
            <a:t> and </a:t>
          </a:r>
          <a:r>
            <a:rPr lang="it-IT" dirty="0" err="1" smtClean="0"/>
            <a:t>Product</a:t>
          </a:r>
          <a:endParaRPr lang="it-IT" dirty="0"/>
        </a:p>
      </dgm:t>
    </dgm:pt>
    <dgm:pt modelId="{02053558-FD24-4AD2-94EF-C54D4F274BEF}" type="parTrans" cxnId="{32FD6428-DEC7-4837-AB13-173833EC3B17}">
      <dgm:prSet/>
      <dgm:spPr/>
      <dgm:t>
        <a:bodyPr/>
        <a:lstStyle/>
        <a:p>
          <a:endParaRPr lang="it-IT"/>
        </a:p>
      </dgm:t>
    </dgm:pt>
    <dgm:pt modelId="{438BC6EA-87C8-441F-9BFC-48B0197816F6}" type="sibTrans" cxnId="{32FD6428-DEC7-4837-AB13-173833EC3B17}">
      <dgm:prSet/>
      <dgm:spPr/>
      <dgm:t>
        <a:bodyPr/>
        <a:lstStyle/>
        <a:p>
          <a:endParaRPr lang="it-IT"/>
        </a:p>
      </dgm:t>
    </dgm:pt>
    <dgm:pt modelId="{635F4D19-7EF5-404F-8C4A-D16463036816}">
      <dgm:prSet phldrT="[Testo]"/>
      <dgm:spPr/>
      <dgm:t>
        <a:bodyPr/>
        <a:lstStyle/>
        <a:p>
          <a:r>
            <a:rPr lang="it-IT" dirty="0" err="1" smtClean="0"/>
            <a:t>Systems</a:t>
          </a:r>
          <a:r>
            <a:rPr lang="it-IT" dirty="0" smtClean="0"/>
            <a:t> and </a:t>
          </a:r>
          <a:r>
            <a:rPr lang="it-IT" dirty="0" err="1" smtClean="0"/>
            <a:t>Automation</a:t>
          </a:r>
          <a:endParaRPr lang="it-IT" dirty="0"/>
        </a:p>
      </dgm:t>
    </dgm:pt>
    <dgm:pt modelId="{7F37797E-C55A-40D7-A219-153B02E59CD6}" type="parTrans" cxnId="{3FF9B0CC-21DB-4229-9D7A-9A65F1FE4B72}">
      <dgm:prSet/>
      <dgm:spPr/>
      <dgm:t>
        <a:bodyPr/>
        <a:lstStyle/>
        <a:p>
          <a:endParaRPr lang="it-IT"/>
        </a:p>
      </dgm:t>
    </dgm:pt>
    <dgm:pt modelId="{6A3B608E-301F-4627-B297-391118ED9113}" type="sibTrans" cxnId="{3FF9B0CC-21DB-4229-9D7A-9A65F1FE4B72}">
      <dgm:prSet/>
      <dgm:spPr/>
      <dgm:t>
        <a:bodyPr/>
        <a:lstStyle/>
        <a:p>
          <a:endParaRPr lang="it-IT"/>
        </a:p>
      </dgm:t>
    </dgm:pt>
    <dgm:pt modelId="{97A860CF-19E2-4A32-97DC-D7D38FBA0337}" type="pres">
      <dgm:prSet presAssocID="{A64B5D4A-7821-4C64-B35D-DB04CE61A5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B364609-0A9B-4B79-9AA0-DC2AA2C9594B}" type="pres">
      <dgm:prSet presAssocID="{1D282B0F-0B5A-4934-A7A1-4D8B8309F8CC}" presName="parentText" presStyleLbl="node1" presStyleIdx="0" presStyleCnt="4" custLinFactNeighborX="8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547BF9-0FFD-4DD8-9429-87E5876BB422}" type="pres">
      <dgm:prSet presAssocID="{9303E647-2942-4F98-8BBE-7EA0B928CE8B}" presName="spacer" presStyleCnt="0"/>
      <dgm:spPr/>
    </dgm:pt>
    <dgm:pt modelId="{366950D6-DE76-4570-80C5-935B7A4243AD}" type="pres">
      <dgm:prSet presAssocID="{635F4D19-7EF5-404F-8C4A-D1646303681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0B5FFA-F1EB-4579-BAD0-8ECB8DD82ABD}" type="pres">
      <dgm:prSet presAssocID="{6A3B608E-301F-4627-B297-391118ED9113}" presName="spacer" presStyleCnt="0"/>
      <dgm:spPr/>
    </dgm:pt>
    <dgm:pt modelId="{D6C728B2-1351-44F2-92C1-BE787781E557}" type="pres">
      <dgm:prSet presAssocID="{3CD1FFB5-2B89-4E1F-A578-4830AF152E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6A6190-E742-46F4-9473-0B24E65B8F3A}" type="pres">
      <dgm:prSet presAssocID="{438BC6EA-87C8-441F-9BFC-48B0197816F6}" presName="spacer" presStyleCnt="0"/>
      <dgm:spPr/>
    </dgm:pt>
    <dgm:pt modelId="{4F0C2E85-0764-410D-90D7-4E292E7D26AF}" type="pres">
      <dgm:prSet presAssocID="{223DF066-293E-47C6-A26F-404792F04F2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26DB8AA-21A1-48A1-9CEC-D752CA9C76E4}" type="presOf" srcId="{3CD1FFB5-2B89-4E1F-A578-4830AF152EAA}" destId="{D6C728B2-1351-44F2-92C1-BE787781E557}" srcOrd="0" destOrd="0" presId="urn:microsoft.com/office/officeart/2005/8/layout/vList2"/>
    <dgm:cxn modelId="{3FF9B0CC-21DB-4229-9D7A-9A65F1FE4B72}" srcId="{A64B5D4A-7821-4C64-B35D-DB04CE61A536}" destId="{635F4D19-7EF5-404F-8C4A-D16463036816}" srcOrd="1" destOrd="0" parTransId="{7F37797E-C55A-40D7-A219-153B02E59CD6}" sibTransId="{6A3B608E-301F-4627-B297-391118ED9113}"/>
    <dgm:cxn modelId="{0BBDF3F6-4FBB-4530-9439-AB6012D31AC6}" srcId="{A64B5D4A-7821-4C64-B35D-DB04CE61A536}" destId="{223DF066-293E-47C6-A26F-404792F04F23}" srcOrd="3" destOrd="0" parTransId="{0A6255F7-03BC-4F7A-98D9-581CA5DB08ED}" sibTransId="{74F5CBBD-8799-4EFE-8629-4600B84DF047}"/>
    <dgm:cxn modelId="{F4F116CA-372D-463D-B08E-6A4A6D28F13D}" type="presOf" srcId="{A64B5D4A-7821-4C64-B35D-DB04CE61A536}" destId="{97A860CF-19E2-4A32-97DC-D7D38FBA0337}" srcOrd="0" destOrd="0" presId="urn:microsoft.com/office/officeart/2005/8/layout/vList2"/>
    <dgm:cxn modelId="{32FD6428-DEC7-4837-AB13-173833EC3B17}" srcId="{A64B5D4A-7821-4C64-B35D-DB04CE61A536}" destId="{3CD1FFB5-2B89-4E1F-A578-4830AF152EAA}" srcOrd="2" destOrd="0" parTransId="{02053558-FD24-4AD2-94EF-C54D4F274BEF}" sibTransId="{438BC6EA-87C8-441F-9BFC-48B0197816F6}"/>
    <dgm:cxn modelId="{79D23312-FD3A-4C91-B736-E01EC8594E99}" srcId="{A64B5D4A-7821-4C64-B35D-DB04CE61A536}" destId="{1D282B0F-0B5A-4934-A7A1-4D8B8309F8CC}" srcOrd="0" destOrd="0" parTransId="{01BDCDD2-8619-4E93-80C8-78DE7E8066A8}" sibTransId="{9303E647-2942-4F98-8BBE-7EA0B928CE8B}"/>
    <dgm:cxn modelId="{8EF78C30-673E-4CE2-B7C2-1D021F5C48C5}" type="presOf" srcId="{635F4D19-7EF5-404F-8C4A-D16463036816}" destId="{366950D6-DE76-4570-80C5-935B7A4243AD}" srcOrd="0" destOrd="0" presId="urn:microsoft.com/office/officeart/2005/8/layout/vList2"/>
    <dgm:cxn modelId="{3C755970-3E18-4BB6-9CF0-65608C7DBE85}" type="presOf" srcId="{1D282B0F-0B5A-4934-A7A1-4D8B8309F8CC}" destId="{4B364609-0A9B-4B79-9AA0-DC2AA2C9594B}" srcOrd="0" destOrd="0" presId="urn:microsoft.com/office/officeart/2005/8/layout/vList2"/>
    <dgm:cxn modelId="{9B7B0A51-ADFC-4739-BFA1-F1E7E64F4B4A}" type="presOf" srcId="{223DF066-293E-47C6-A26F-404792F04F23}" destId="{4F0C2E85-0764-410D-90D7-4E292E7D26AF}" srcOrd="0" destOrd="0" presId="urn:microsoft.com/office/officeart/2005/8/layout/vList2"/>
    <dgm:cxn modelId="{A7E9C2B8-8BED-4A08-B777-ED66E8F93CC3}" type="presParOf" srcId="{97A860CF-19E2-4A32-97DC-D7D38FBA0337}" destId="{4B364609-0A9B-4B79-9AA0-DC2AA2C9594B}" srcOrd="0" destOrd="0" presId="urn:microsoft.com/office/officeart/2005/8/layout/vList2"/>
    <dgm:cxn modelId="{0E2BA60E-4F3A-43F8-81CC-978C975E7887}" type="presParOf" srcId="{97A860CF-19E2-4A32-97DC-D7D38FBA0337}" destId="{0E547BF9-0FFD-4DD8-9429-87E5876BB422}" srcOrd="1" destOrd="0" presId="urn:microsoft.com/office/officeart/2005/8/layout/vList2"/>
    <dgm:cxn modelId="{82E11294-36FA-4F0C-AD61-0340AC9D244E}" type="presParOf" srcId="{97A860CF-19E2-4A32-97DC-D7D38FBA0337}" destId="{366950D6-DE76-4570-80C5-935B7A4243AD}" srcOrd="2" destOrd="0" presId="urn:microsoft.com/office/officeart/2005/8/layout/vList2"/>
    <dgm:cxn modelId="{C9A8A6B0-3F1F-45C6-9DAF-7E11B37855F7}" type="presParOf" srcId="{97A860CF-19E2-4A32-97DC-D7D38FBA0337}" destId="{F70B5FFA-F1EB-4579-BAD0-8ECB8DD82ABD}" srcOrd="3" destOrd="0" presId="urn:microsoft.com/office/officeart/2005/8/layout/vList2"/>
    <dgm:cxn modelId="{F7A0DC71-00AD-4019-9A34-FA05F3017100}" type="presParOf" srcId="{97A860CF-19E2-4A32-97DC-D7D38FBA0337}" destId="{D6C728B2-1351-44F2-92C1-BE787781E557}" srcOrd="4" destOrd="0" presId="urn:microsoft.com/office/officeart/2005/8/layout/vList2"/>
    <dgm:cxn modelId="{50A2ADB0-8C72-4C89-A3F4-5931597838C5}" type="presParOf" srcId="{97A860CF-19E2-4A32-97DC-D7D38FBA0337}" destId="{136A6190-E742-46F4-9473-0B24E65B8F3A}" srcOrd="5" destOrd="0" presId="urn:microsoft.com/office/officeart/2005/8/layout/vList2"/>
    <dgm:cxn modelId="{8B2255FC-3DDA-483D-83A2-4D3F9B2ED005}" type="presParOf" srcId="{97A860CF-19E2-4A32-97DC-D7D38FBA0337}" destId="{4F0C2E85-0764-410D-90D7-4E292E7D26A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4B5D4A-7821-4C64-B35D-DB04CE61A5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D282B0F-0B5A-4934-A7A1-4D8B8309F8CC}">
      <dgm:prSet phldrT="[Testo]"/>
      <dgm:spPr/>
      <dgm:t>
        <a:bodyPr/>
        <a:lstStyle/>
        <a:p>
          <a:r>
            <a:rPr lang="it-IT" dirty="0" err="1" smtClean="0"/>
            <a:t>Mechanics</a:t>
          </a:r>
          <a:r>
            <a:rPr lang="it-IT" dirty="0" smtClean="0"/>
            <a:t>, </a:t>
          </a:r>
          <a:r>
            <a:rPr lang="it-IT" dirty="0" err="1" smtClean="0"/>
            <a:t>Machines</a:t>
          </a:r>
          <a:r>
            <a:rPr lang="it-IT" dirty="0" smtClean="0"/>
            <a:t> and Energy</a:t>
          </a:r>
          <a:endParaRPr lang="it-IT" dirty="0"/>
        </a:p>
      </dgm:t>
    </dgm:pt>
    <dgm:pt modelId="{01BDCDD2-8619-4E93-80C8-78DE7E8066A8}" type="parTrans" cxnId="{79D23312-FD3A-4C91-B736-E01EC8594E99}">
      <dgm:prSet/>
      <dgm:spPr/>
      <dgm:t>
        <a:bodyPr/>
        <a:lstStyle/>
        <a:p>
          <a:endParaRPr lang="it-IT"/>
        </a:p>
      </dgm:t>
    </dgm:pt>
    <dgm:pt modelId="{9303E647-2942-4F98-8BBE-7EA0B928CE8B}" type="sibTrans" cxnId="{79D23312-FD3A-4C91-B736-E01EC8594E99}">
      <dgm:prSet/>
      <dgm:spPr/>
      <dgm:t>
        <a:bodyPr/>
        <a:lstStyle/>
        <a:p>
          <a:endParaRPr lang="it-IT"/>
        </a:p>
      </dgm:t>
    </dgm:pt>
    <dgm:pt modelId="{223DF066-293E-47C6-A26F-404792F04F23}">
      <dgm:prSet phldrT="[Testo]"/>
      <dgm:spPr/>
      <dgm:t>
        <a:bodyPr/>
        <a:lstStyle/>
        <a:p>
          <a:r>
            <a:rPr lang="it-IT" dirty="0" smtClean="0"/>
            <a:t>Energy </a:t>
          </a:r>
          <a:r>
            <a:rPr lang="it-IT" dirty="0" err="1" smtClean="0"/>
            <a:t>Systems</a:t>
          </a:r>
          <a:r>
            <a:rPr lang="it-IT" dirty="0" smtClean="0"/>
            <a:t>, Design and Industrial </a:t>
          </a:r>
          <a:r>
            <a:rPr lang="it-IT" dirty="0" err="1" smtClean="0"/>
            <a:t>Organization</a:t>
          </a:r>
          <a:endParaRPr lang="it-IT" dirty="0"/>
        </a:p>
      </dgm:t>
    </dgm:pt>
    <dgm:pt modelId="{0A6255F7-03BC-4F7A-98D9-581CA5DB08ED}" type="parTrans" cxnId="{0BBDF3F6-4FBB-4530-9439-AB6012D31AC6}">
      <dgm:prSet/>
      <dgm:spPr/>
      <dgm:t>
        <a:bodyPr/>
        <a:lstStyle/>
        <a:p>
          <a:endParaRPr lang="it-IT"/>
        </a:p>
      </dgm:t>
    </dgm:pt>
    <dgm:pt modelId="{74F5CBBD-8799-4EFE-8629-4600B84DF047}" type="sibTrans" cxnId="{0BBDF3F6-4FBB-4530-9439-AB6012D31AC6}">
      <dgm:prSet/>
      <dgm:spPr/>
      <dgm:t>
        <a:bodyPr/>
        <a:lstStyle/>
        <a:p>
          <a:endParaRPr lang="it-IT"/>
        </a:p>
      </dgm:t>
    </dgm:pt>
    <dgm:pt modelId="{3CD1FFB5-2B89-4E1F-A578-4830AF152EAA}">
      <dgm:prSet phldrT="[Testo]"/>
      <dgm:spPr/>
      <dgm:t>
        <a:bodyPr/>
        <a:lstStyle/>
        <a:p>
          <a:r>
            <a:rPr lang="it-IT" dirty="0" err="1" smtClean="0"/>
            <a:t>Mechanical</a:t>
          </a:r>
          <a:r>
            <a:rPr lang="it-IT" dirty="0" smtClean="0"/>
            <a:t> Technologies </a:t>
          </a:r>
          <a:r>
            <a:rPr lang="it-IT" dirty="0" err="1" smtClean="0"/>
            <a:t>of</a:t>
          </a:r>
          <a:r>
            <a:rPr lang="it-IT" dirty="0" smtClean="0"/>
            <a:t> </a:t>
          </a:r>
          <a:r>
            <a:rPr lang="it-IT" dirty="0" err="1" smtClean="0"/>
            <a:t>Process</a:t>
          </a:r>
          <a:r>
            <a:rPr lang="it-IT" dirty="0" smtClean="0"/>
            <a:t> and </a:t>
          </a:r>
          <a:r>
            <a:rPr lang="it-IT" dirty="0" err="1" smtClean="0"/>
            <a:t>Product</a:t>
          </a:r>
          <a:endParaRPr lang="it-IT" dirty="0"/>
        </a:p>
      </dgm:t>
    </dgm:pt>
    <dgm:pt modelId="{02053558-FD24-4AD2-94EF-C54D4F274BEF}" type="parTrans" cxnId="{32FD6428-DEC7-4837-AB13-173833EC3B17}">
      <dgm:prSet/>
      <dgm:spPr/>
      <dgm:t>
        <a:bodyPr/>
        <a:lstStyle/>
        <a:p>
          <a:endParaRPr lang="it-IT"/>
        </a:p>
      </dgm:t>
    </dgm:pt>
    <dgm:pt modelId="{438BC6EA-87C8-441F-9BFC-48B0197816F6}" type="sibTrans" cxnId="{32FD6428-DEC7-4837-AB13-173833EC3B17}">
      <dgm:prSet/>
      <dgm:spPr/>
      <dgm:t>
        <a:bodyPr/>
        <a:lstStyle/>
        <a:p>
          <a:endParaRPr lang="it-IT"/>
        </a:p>
      </dgm:t>
    </dgm:pt>
    <dgm:pt modelId="{635F4D19-7EF5-404F-8C4A-D16463036816}">
      <dgm:prSet phldrT="[Testo]"/>
      <dgm:spPr/>
      <dgm:t>
        <a:bodyPr/>
        <a:lstStyle/>
        <a:p>
          <a:r>
            <a:rPr lang="it-IT" dirty="0" err="1" smtClean="0"/>
            <a:t>Systems</a:t>
          </a:r>
          <a:r>
            <a:rPr lang="it-IT" dirty="0" smtClean="0"/>
            <a:t> and </a:t>
          </a:r>
          <a:r>
            <a:rPr lang="it-IT" dirty="0" err="1" smtClean="0"/>
            <a:t>Automation</a:t>
          </a:r>
          <a:endParaRPr lang="it-IT" dirty="0"/>
        </a:p>
      </dgm:t>
    </dgm:pt>
    <dgm:pt modelId="{7F37797E-C55A-40D7-A219-153B02E59CD6}" type="parTrans" cxnId="{3FF9B0CC-21DB-4229-9D7A-9A65F1FE4B72}">
      <dgm:prSet/>
      <dgm:spPr/>
      <dgm:t>
        <a:bodyPr/>
        <a:lstStyle/>
        <a:p>
          <a:endParaRPr lang="it-IT"/>
        </a:p>
      </dgm:t>
    </dgm:pt>
    <dgm:pt modelId="{6A3B608E-301F-4627-B297-391118ED9113}" type="sibTrans" cxnId="{3FF9B0CC-21DB-4229-9D7A-9A65F1FE4B72}">
      <dgm:prSet/>
      <dgm:spPr/>
      <dgm:t>
        <a:bodyPr/>
        <a:lstStyle/>
        <a:p>
          <a:endParaRPr lang="it-IT"/>
        </a:p>
      </dgm:t>
    </dgm:pt>
    <dgm:pt modelId="{97A860CF-19E2-4A32-97DC-D7D38FBA0337}" type="pres">
      <dgm:prSet presAssocID="{A64B5D4A-7821-4C64-B35D-DB04CE61A5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B364609-0A9B-4B79-9AA0-DC2AA2C9594B}" type="pres">
      <dgm:prSet presAssocID="{1D282B0F-0B5A-4934-A7A1-4D8B8309F8CC}" presName="parentText" presStyleLbl="node1" presStyleIdx="0" presStyleCnt="4" custLinFactNeighborX="8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547BF9-0FFD-4DD8-9429-87E5876BB422}" type="pres">
      <dgm:prSet presAssocID="{9303E647-2942-4F98-8BBE-7EA0B928CE8B}" presName="spacer" presStyleCnt="0"/>
      <dgm:spPr/>
    </dgm:pt>
    <dgm:pt modelId="{366950D6-DE76-4570-80C5-935B7A4243AD}" type="pres">
      <dgm:prSet presAssocID="{635F4D19-7EF5-404F-8C4A-D1646303681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0B5FFA-F1EB-4579-BAD0-8ECB8DD82ABD}" type="pres">
      <dgm:prSet presAssocID="{6A3B608E-301F-4627-B297-391118ED9113}" presName="spacer" presStyleCnt="0"/>
      <dgm:spPr/>
    </dgm:pt>
    <dgm:pt modelId="{D6C728B2-1351-44F2-92C1-BE787781E557}" type="pres">
      <dgm:prSet presAssocID="{3CD1FFB5-2B89-4E1F-A578-4830AF152E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6A6190-E742-46F4-9473-0B24E65B8F3A}" type="pres">
      <dgm:prSet presAssocID="{438BC6EA-87C8-441F-9BFC-48B0197816F6}" presName="spacer" presStyleCnt="0"/>
      <dgm:spPr/>
    </dgm:pt>
    <dgm:pt modelId="{4F0C2E85-0764-410D-90D7-4E292E7D26AF}" type="pres">
      <dgm:prSet presAssocID="{223DF066-293E-47C6-A26F-404792F04F2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C633616-12EE-49C7-8B9F-C8EEA365B2D6}" type="presOf" srcId="{1D282B0F-0B5A-4934-A7A1-4D8B8309F8CC}" destId="{4B364609-0A9B-4B79-9AA0-DC2AA2C9594B}" srcOrd="0" destOrd="0" presId="urn:microsoft.com/office/officeart/2005/8/layout/vList2"/>
    <dgm:cxn modelId="{3FF9B0CC-21DB-4229-9D7A-9A65F1FE4B72}" srcId="{A64B5D4A-7821-4C64-B35D-DB04CE61A536}" destId="{635F4D19-7EF5-404F-8C4A-D16463036816}" srcOrd="1" destOrd="0" parTransId="{7F37797E-C55A-40D7-A219-153B02E59CD6}" sibTransId="{6A3B608E-301F-4627-B297-391118ED9113}"/>
    <dgm:cxn modelId="{0BBDF3F6-4FBB-4530-9439-AB6012D31AC6}" srcId="{A64B5D4A-7821-4C64-B35D-DB04CE61A536}" destId="{223DF066-293E-47C6-A26F-404792F04F23}" srcOrd="3" destOrd="0" parTransId="{0A6255F7-03BC-4F7A-98D9-581CA5DB08ED}" sibTransId="{74F5CBBD-8799-4EFE-8629-4600B84DF047}"/>
    <dgm:cxn modelId="{0F0D577C-7ABF-4A76-B471-687E9AC51AA3}" type="presOf" srcId="{223DF066-293E-47C6-A26F-404792F04F23}" destId="{4F0C2E85-0764-410D-90D7-4E292E7D26AF}" srcOrd="0" destOrd="0" presId="urn:microsoft.com/office/officeart/2005/8/layout/vList2"/>
    <dgm:cxn modelId="{32FD6428-DEC7-4837-AB13-173833EC3B17}" srcId="{A64B5D4A-7821-4C64-B35D-DB04CE61A536}" destId="{3CD1FFB5-2B89-4E1F-A578-4830AF152EAA}" srcOrd="2" destOrd="0" parTransId="{02053558-FD24-4AD2-94EF-C54D4F274BEF}" sibTransId="{438BC6EA-87C8-441F-9BFC-48B0197816F6}"/>
    <dgm:cxn modelId="{8B40D8E8-9660-4058-AC8C-3156BA054ABC}" type="presOf" srcId="{A64B5D4A-7821-4C64-B35D-DB04CE61A536}" destId="{97A860CF-19E2-4A32-97DC-D7D38FBA0337}" srcOrd="0" destOrd="0" presId="urn:microsoft.com/office/officeart/2005/8/layout/vList2"/>
    <dgm:cxn modelId="{79D23312-FD3A-4C91-B736-E01EC8594E99}" srcId="{A64B5D4A-7821-4C64-B35D-DB04CE61A536}" destId="{1D282B0F-0B5A-4934-A7A1-4D8B8309F8CC}" srcOrd="0" destOrd="0" parTransId="{01BDCDD2-8619-4E93-80C8-78DE7E8066A8}" sibTransId="{9303E647-2942-4F98-8BBE-7EA0B928CE8B}"/>
    <dgm:cxn modelId="{C8ABD96E-446C-463E-86E0-28368B4E85AA}" type="presOf" srcId="{635F4D19-7EF5-404F-8C4A-D16463036816}" destId="{366950D6-DE76-4570-80C5-935B7A4243AD}" srcOrd="0" destOrd="0" presId="urn:microsoft.com/office/officeart/2005/8/layout/vList2"/>
    <dgm:cxn modelId="{34692659-DCFF-4DA0-9CC3-38BCCD3E4CA6}" type="presOf" srcId="{3CD1FFB5-2B89-4E1F-A578-4830AF152EAA}" destId="{D6C728B2-1351-44F2-92C1-BE787781E557}" srcOrd="0" destOrd="0" presId="urn:microsoft.com/office/officeart/2005/8/layout/vList2"/>
    <dgm:cxn modelId="{C6AE97B9-6540-42DD-9F6B-EADD8E5FE53B}" type="presParOf" srcId="{97A860CF-19E2-4A32-97DC-D7D38FBA0337}" destId="{4B364609-0A9B-4B79-9AA0-DC2AA2C9594B}" srcOrd="0" destOrd="0" presId="urn:microsoft.com/office/officeart/2005/8/layout/vList2"/>
    <dgm:cxn modelId="{5FEB8845-A34C-438D-95C5-1026F9F7B578}" type="presParOf" srcId="{97A860CF-19E2-4A32-97DC-D7D38FBA0337}" destId="{0E547BF9-0FFD-4DD8-9429-87E5876BB422}" srcOrd="1" destOrd="0" presId="urn:microsoft.com/office/officeart/2005/8/layout/vList2"/>
    <dgm:cxn modelId="{8B52F216-DE6C-4A7E-99CA-A211FE57869A}" type="presParOf" srcId="{97A860CF-19E2-4A32-97DC-D7D38FBA0337}" destId="{366950D6-DE76-4570-80C5-935B7A4243AD}" srcOrd="2" destOrd="0" presId="urn:microsoft.com/office/officeart/2005/8/layout/vList2"/>
    <dgm:cxn modelId="{07480E93-D1E4-458F-ADD4-E08AA163843E}" type="presParOf" srcId="{97A860CF-19E2-4A32-97DC-D7D38FBA0337}" destId="{F70B5FFA-F1EB-4579-BAD0-8ECB8DD82ABD}" srcOrd="3" destOrd="0" presId="urn:microsoft.com/office/officeart/2005/8/layout/vList2"/>
    <dgm:cxn modelId="{7EE6A09F-372D-4D17-8FF4-301BD622893B}" type="presParOf" srcId="{97A860CF-19E2-4A32-97DC-D7D38FBA0337}" destId="{D6C728B2-1351-44F2-92C1-BE787781E557}" srcOrd="4" destOrd="0" presId="urn:microsoft.com/office/officeart/2005/8/layout/vList2"/>
    <dgm:cxn modelId="{A05F65A3-8E9D-42C3-8408-CEF776F29F93}" type="presParOf" srcId="{97A860CF-19E2-4A32-97DC-D7D38FBA0337}" destId="{136A6190-E742-46F4-9473-0B24E65B8F3A}" srcOrd="5" destOrd="0" presId="urn:microsoft.com/office/officeart/2005/8/layout/vList2"/>
    <dgm:cxn modelId="{B47428A6-BF88-44D1-8753-D6F09E69382A}" type="presParOf" srcId="{97A860CF-19E2-4A32-97DC-D7D38FBA0337}" destId="{4F0C2E85-0764-410D-90D7-4E292E7D26A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4B5D4A-7821-4C64-B35D-DB04CE61A5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D282B0F-0B5A-4934-A7A1-4D8B8309F8CC}">
      <dgm:prSet phldrT="[Testo]"/>
      <dgm:spPr/>
      <dgm:t>
        <a:bodyPr/>
        <a:lstStyle/>
        <a:p>
          <a:r>
            <a:rPr lang="it-IT" dirty="0" err="1" smtClean="0"/>
            <a:t>Electrotechnology</a:t>
          </a:r>
          <a:r>
            <a:rPr lang="it-IT" dirty="0" smtClean="0"/>
            <a:t>, </a:t>
          </a:r>
          <a:r>
            <a:rPr lang="it-IT" dirty="0" err="1" smtClean="0"/>
            <a:t>Electronics</a:t>
          </a:r>
          <a:r>
            <a:rPr lang="it-IT" dirty="0" smtClean="0"/>
            <a:t> and </a:t>
          </a:r>
          <a:r>
            <a:rPr lang="it-IT" dirty="0" err="1" smtClean="0"/>
            <a:t>Automation</a:t>
          </a:r>
          <a:r>
            <a:rPr lang="it-IT" dirty="0" smtClean="0"/>
            <a:t>   </a:t>
          </a:r>
          <a:endParaRPr lang="it-IT" dirty="0"/>
        </a:p>
      </dgm:t>
    </dgm:pt>
    <dgm:pt modelId="{01BDCDD2-8619-4E93-80C8-78DE7E8066A8}" type="parTrans" cxnId="{79D23312-FD3A-4C91-B736-E01EC8594E99}">
      <dgm:prSet/>
      <dgm:spPr/>
      <dgm:t>
        <a:bodyPr/>
        <a:lstStyle/>
        <a:p>
          <a:endParaRPr lang="it-IT"/>
        </a:p>
      </dgm:t>
    </dgm:pt>
    <dgm:pt modelId="{9303E647-2942-4F98-8BBE-7EA0B928CE8B}" type="sibTrans" cxnId="{79D23312-FD3A-4C91-B736-E01EC8594E99}">
      <dgm:prSet/>
      <dgm:spPr/>
      <dgm:t>
        <a:bodyPr/>
        <a:lstStyle/>
        <a:p>
          <a:endParaRPr lang="it-IT"/>
        </a:p>
      </dgm:t>
    </dgm:pt>
    <dgm:pt modelId="{223DF066-293E-47C6-A26F-404792F04F23}">
      <dgm:prSet phldrT="[Testo]"/>
      <dgm:spPr/>
      <dgm:t>
        <a:bodyPr/>
        <a:lstStyle/>
        <a:p>
          <a:r>
            <a:rPr lang="it-IT" dirty="0" err="1" smtClean="0"/>
            <a:t>Mechanics</a:t>
          </a:r>
          <a:r>
            <a:rPr lang="it-IT" dirty="0" smtClean="0"/>
            <a:t> and </a:t>
          </a:r>
          <a:r>
            <a:rPr lang="it-IT" dirty="0" err="1" smtClean="0"/>
            <a:t>Machines</a:t>
          </a:r>
          <a:endParaRPr lang="it-IT" dirty="0"/>
        </a:p>
      </dgm:t>
    </dgm:pt>
    <dgm:pt modelId="{0A6255F7-03BC-4F7A-98D9-581CA5DB08ED}" type="parTrans" cxnId="{0BBDF3F6-4FBB-4530-9439-AB6012D31AC6}">
      <dgm:prSet/>
      <dgm:spPr/>
      <dgm:t>
        <a:bodyPr/>
        <a:lstStyle/>
        <a:p>
          <a:endParaRPr lang="it-IT"/>
        </a:p>
      </dgm:t>
    </dgm:pt>
    <dgm:pt modelId="{74F5CBBD-8799-4EFE-8629-4600B84DF047}" type="sibTrans" cxnId="{0BBDF3F6-4FBB-4530-9439-AB6012D31AC6}">
      <dgm:prSet/>
      <dgm:spPr/>
      <dgm:t>
        <a:bodyPr/>
        <a:lstStyle/>
        <a:p>
          <a:endParaRPr lang="it-IT"/>
        </a:p>
      </dgm:t>
    </dgm:pt>
    <dgm:pt modelId="{3CD1FFB5-2B89-4E1F-A578-4830AF152EAA}">
      <dgm:prSet phldrT="[Testo]"/>
      <dgm:spPr/>
      <dgm:t>
        <a:bodyPr/>
        <a:lstStyle/>
        <a:p>
          <a:r>
            <a:rPr lang="it-IT" dirty="0" smtClean="0"/>
            <a:t>Air </a:t>
          </a:r>
          <a:r>
            <a:rPr lang="it-IT" dirty="0" err="1" smtClean="0"/>
            <a:t>Navigation</a:t>
          </a:r>
          <a:r>
            <a:rPr lang="it-IT" dirty="0" smtClean="0"/>
            <a:t> Science</a:t>
          </a:r>
          <a:endParaRPr lang="it-IT" dirty="0"/>
        </a:p>
      </dgm:t>
    </dgm:pt>
    <dgm:pt modelId="{02053558-FD24-4AD2-94EF-C54D4F274BEF}" type="parTrans" cxnId="{32FD6428-DEC7-4837-AB13-173833EC3B17}">
      <dgm:prSet/>
      <dgm:spPr/>
      <dgm:t>
        <a:bodyPr/>
        <a:lstStyle/>
        <a:p>
          <a:endParaRPr lang="it-IT"/>
        </a:p>
      </dgm:t>
    </dgm:pt>
    <dgm:pt modelId="{438BC6EA-87C8-441F-9BFC-48B0197816F6}" type="sibTrans" cxnId="{32FD6428-DEC7-4837-AB13-173833EC3B17}">
      <dgm:prSet/>
      <dgm:spPr/>
      <dgm:t>
        <a:bodyPr/>
        <a:lstStyle/>
        <a:p>
          <a:endParaRPr lang="it-IT"/>
        </a:p>
      </dgm:t>
    </dgm:pt>
    <dgm:pt modelId="{635F4D19-7EF5-404F-8C4A-D16463036816}">
      <dgm:prSet phldrT="[Testo]"/>
      <dgm:spPr/>
      <dgm:t>
        <a:bodyPr/>
        <a:lstStyle/>
        <a:p>
          <a:r>
            <a:rPr lang="it-IT" dirty="0" err="1" smtClean="0"/>
            <a:t>Navigation</a:t>
          </a:r>
          <a:r>
            <a:rPr lang="it-IT" dirty="0" smtClean="0"/>
            <a:t> </a:t>
          </a:r>
          <a:r>
            <a:rPr lang="it-IT" dirty="0" err="1" smtClean="0"/>
            <a:t>Laws</a:t>
          </a:r>
          <a:endParaRPr lang="it-IT" dirty="0"/>
        </a:p>
      </dgm:t>
    </dgm:pt>
    <dgm:pt modelId="{7F37797E-C55A-40D7-A219-153B02E59CD6}" type="parTrans" cxnId="{3FF9B0CC-21DB-4229-9D7A-9A65F1FE4B72}">
      <dgm:prSet/>
      <dgm:spPr/>
      <dgm:t>
        <a:bodyPr/>
        <a:lstStyle/>
        <a:p>
          <a:endParaRPr lang="it-IT"/>
        </a:p>
      </dgm:t>
    </dgm:pt>
    <dgm:pt modelId="{6A3B608E-301F-4627-B297-391118ED9113}" type="sibTrans" cxnId="{3FF9B0CC-21DB-4229-9D7A-9A65F1FE4B72}">
      <dgm:prSet/>
      <dgm:spPr/>
      <dgm:t>
        <a:bodyPr/>
        <a:lstStyle/>
        <a:p>
          <a:endParaRPr lang="it-IT"/>
        </a:p>
      </dgm:t>
    </dgm:pt>
    <dgm:pt modelId="{B2E06A55-0C00-4233-BBCE-D6EBA89B04F9}">
      <dgm:prSet phldrT="[Testo]"/>
      <dgm:spPr/>
      <dgm:t>
        <a:bodyPr/>
        <a:lstStyle/>
        <a:p>
          <a:r>
            <a:rPr lang="it-IT" dirty="0" err="1" smtClean="0"/>
            <a:t>Logistics</a:t>
          </a:r>
          <a:endParaRPr lang="it-IT" dirty="0"/>
        </a:p>
      </dgm:t>
    </dgm:pt>
    <dgm:pt modelId="{43AAF589-D094-489D-AA21-B070432A367A}" type="parTrans" cxnId="{09A2DF4E-29CC-4301-96E6-09F015D142BF}">
      <dgm:prSet/>
      <dgm:spPr/>
      <dgm:t>
        <a:bodyPr/>
        <a:lstStyle/>
        <a:p>
          <a:endParaRPr lang="it-IT"/>
        </a:p>
      </dgm:t>
    </dgm:pt>
    <dgm:pt modelId="{B298FE15-CD97-4BAD-8648-9CEB2EFED5F0}" type="sibTrans" cxnId="{09A2DF4E-29CC-4301-96E6-09F015D142BF}">
      <dgm:prSet/>
      <dgm:spPr/>
      <dgm:t>
        <a:bodyPr/>
        <a:lstStyle/>
        <a:p>
          <a:endParaRPr lang="it-IT"/>
        </a:p>
      </dgm:t>
    </dgm:pt>
    <dgm:pt modelId="{97A860CF-19E2-4A32-97DC-D7D38FBA0337}" type="pres">
      <dgm:prSet presAssocID="{A64B5D4A-7821-4C64-B35D-DB04CE61A5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B364609-0A9B-4B79-9AA0-DC2AA2C9594B}" type="pres">
      <dgm:prSet presAssocID="{1D282B0F-0B5A-4934-A7A1-4D8B8309F8CC}" presName="parentText" presStyleLbl="node1" presStyleIdx="0" presStyleCnt="5" custLinFactNeighborX="8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547BF9-0FFD-4DD8-9429-87E5876BB422}" type="pres">
      <dgm:prSet presAssocID="{9303E647-2942-4F98-8BBE-7EA0B928CE8B}" presName="spacer" presStyleCnt="0"/>
      <dgm:spPr/>
    </dgm:pt>
    <dgm:pt modelId="{366950D6-DE76-4570-80C5-935B7A4243AD}" type="pres">
      <dgm:prSet presAssocID="{635F4D19-7EF5-404F-8C4A-D1646303681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0B5FFA-F1EB-4579-BAD0-8ECB8DD82ABD}" type="pres">
      <dgm:prSet presAssocID="{6A3B608E-301F-4627-B297-391118ED9113}" presName="spacer" presStyleCnt="0"/>
      <dgm:spPr/>
    </dgm:pt>
    <dgm:pt modelId="{D6C728B2-1351-44F2-92C1-BE787781E557}" type="pres">
      <dgm:prSet presAssocID="{3CD1FFB5-2B89-4E1F-A578-4830AF152EA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6A6190-E742-46F4-9473-0B24E65B8F3A}" type="pres">
      <dgm:prSet presAssocID="{438BC6EA-87C8-441F-9BFC-48B0197816F6}" presName="spacer" presStyleCnt="0"/>
      <dgm:spPr/>
    </dgm:pt>
    <dgm:pt modelId="{4F0C2E85-0764-410D-90D7-4E292E7D26AF}" type="pres">
      <dgm:prSet presAssocID="{223DF066-293E-47C6-A26F-404792F04F2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6CF1FB-11C4-4381-A3BF-850446791B21}" type="pres">
      <dgm:prSet presAssocID="{74F5CBBD-8799-4EFE-8629-4600B84DF047}" presName="spacer" presStyleCnt="0"/>
      <dgm:spPr/>
    </dgm:pt>
    <dgm:pt modelId="{998F107F-2C19-447B-A085-DF975E91A566}" type="pres">
      <dgm:prSet presAssocID="{B2E06A55-0C00-4233-BBCE-D6EBA89B04F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6BA0D2-F784-4072-83DD-EE693BE78C1B}" type="presOf" srcId="{1D282B0F-0B5A-4934-A7A1-4D8B8309F8CC}" destId="{4B364609-0A9B-4B79-9AA0-DC2AA2C9594B}" srcOrd="0" destOrd="0" presId="urn:microsoft.com/office/officeart/2005/8/layout/vList2"/>
    <dgm:cxn modelId="{3FF9B0CC-21DB-4229-9D7A-9A65F1FE4B72}" srcId="{A64B5D4A-7821-4C64-B35D-DB04CE61A536}" destId="{635F4D19-7EF5-404F-8C4A-D16463036816}" srcOrd="1" destOrd="0" parTransId="{7F37797E-C55A-40D7-A219-153B02E59CD6}" sibTransId="{6A3B608E-301F-4627-B297-391118ED9113}"/>
    <dgm:cxn modelId="{479152AB-2B75-43EE-B17D-4A6B8E977E55}" type="presOf" srcId="{3CD1FFB5-2B89-4E1F-A578-4830AF152EAA}" destId="{D6C728B2-1351-44F2-92C1-BE787781E557}" srcOrd="0" destOrd="0" presId="urn:microsoft.com/office/officeart/2005/8/layout/vList2"/>
    <dgm:cxn modelId="{880A1516-765D-4730-8191-8063AE3FB46B}" type="presOf" srcId="{A64B5D4A-7821-4C64-B35D-DB04CE61A536}" destId="{97A860CF-19E2-4A32-97DC-D7D38FBA0337}" srcOrd="0" destOrd="0" presId="urn:microsoft.com/office/officeart/2005/8/layout/vList2"/>
    <dgm:cxn modelId="{0BBDF3F6-4FBB-4530-9439-AB6012D31AC6}" srcId="{A64B5D4A-7821-4C64-B35D-DB04CE61A536}" destId="{223DF066-293E-47C6-A26F-404792F04F23}" srcOrd="3" destOrd="0" parTransId="{0A6255F7-03BC-4F7A-98D9-581CA5DB08ED}" sibTransId="{74F5CBBD-8799-4EFE-8629-4600B84DF047}"/>
    <dgm:cxn modelId="{BF072D66-E9E3-447A-806A-D7AF107FF213}" type="presOf" srcId="{223DF066-293E-47C6-A26F-404792F04F23}" destId="{4F0C2E85-0764-410D-90D7-4E292E7D26AF}" srcOrd="0" destOrd="0" presId="urn:microsoft.com/office/officeart/2005/8/layout/vList2"/>
    <dgm:cxn modelId="{09A2DF4E-29CC-4301-96E6-09F015D142BF}" srcId="{A64B5D4A-7821-4C64-B35D-DB04CE61A536}" destId="{B2E06A55-0C00-4233-BBCE-D6EBA89B04F9}" srcOrd="4" destOrd="0" parTransId="{43AAF589-D094-489D-AA21-B070432A367A}" sibTransId="{B298FE15-CD97-4BAD-8648-9CEB2EFED5F0}"/>
    <dgm:cxn modelId="{319FDAED-5D90-44E0-A35C-603D4C8C981D}" type="presOf" srcId="{635F4D19-7EF5-404F-8C4A-D16463036816}" destId="{366950D6-DE76-4570-80C5-935B7A4243AD}" srcOrd="0" destOrd="0" presId="urn:microsoft.com/office/officeart/2005/8/layout/vList2"/>
    <dgm:cxn modelId="{32FD6428-DEC7-4837-AB13-173833EC3B17}" srcId="{A64B5D4A-7821-4C64-B35D-DB04CE61A536}" destId="{3CD1FFB5-2B89-4E1F-A578-4830AF152EAA}" srcOrd="2" destOrd="0" parTransId="{02053558-FD24-4AD2-94EF-C54D4F274BEF}" sibTransId="{438BC6EA-87C8-441F-9BFC-48B0197816F6}"/>
    <dgm:cxn modelId="{26213D02-B345-4CEF-90A4-9E92A7BBC506}" type="presOf" srcId="{B2E06A55-0C00-4233-BBCE-D6EBA89B04F9}" destId="{998F107F-2C19-447B-A085-DF975E91A566}" srcOrd="0" destOrd="0" presId="urn:microsoft.com/office/officeart/2005/8/layout/vList2"/>
    <dgm:cxn modelId="{79D23312-FD3A-4C91-B736-E01EC8594E99}" srcId="{A64B5D4A-7821-4C64-B35D-DB04CE61A536}" destId="{1D282B0F-0B5A-4934-A7A1-4D8B8309F8CC}" srcOrd="0" destOrd="0" parTransId="{01BDCDD2-8619-4E93-80C8-78DE7E8066A8}" sibTransId="{9303E647-2942-4F98-8BBE-7EA0B928CE8B}"/>
    <dgm:cxn modelId="{E5EADF41-A0EB-429F-81B8-BFAA03BFC3B7}" type="presParOf" srcId="{97A860CF-19E2-4A32-97DC-D7D38FBA0337}" destId="{4B364609-0A9B-4B79-9AA0-DC2AA2C9594B}" srcOrd="0" destOrd="0" presId="urn:microsoft.com/office/officeart/2005/8/layout/vList2"/>
    <dgm:cxn modelId="{FCFA9CF1-E5B3-42C2-98E2-59403154AB74}" type="presParOf" srcId="{97A860CF-19E2-4A32-97DC-D7D38FBA0337}" destId="{0E547BF9-0FFD-4DD8-9429-87E5876BB422}" srcOrd="1" destOrd="0" presId="urn:microsoft.com/office/officeart/2005/8/layout/vList2"/>
    <dgm:cxn modelId="{8E3BA2A2-BD4A-4915-A61A-6C21FA0CF3AC}" type="presParOf" srcId="{97A860CF-19E2-4A32-97DC-D7D38FBA0337}" destId="{366950D6-DE76-4570-80C5-935B7A4243AD}" srcOrd="2" destOrd="0" presId="urn:microsoft.com/office/officeart/2005/8/layout/vList2"/>
    <dgm:cxn modelId="{FD62C769-5A0E-4D50-946E-FBBB3FA0B3B9}" type="presParOf" srcId="{97A860CF-19E2-4A32-97DC-D7D38FBA0337}" destId="{F70B5FFA-F1EB-4579-BAD0-8ECB8DD82ABD}" srcOrd="3" destOrd="0" presId="urn:microsoft.com/office/officeart/2005/8/layout/vList2"/>
    <dgm:cxn modelId="{9CC09D89-3362-47AC-B4D5-FD97B19FA808}" type="presParOf" srcId="{97A860CF-19E2-4A32-97DC-D7D38FBA0337}" destId="{D6C728B2-1351-44F2-92C1-BE787781E557}" srcOrd="4" destOrd="0" presId="urn:microsoft.com/office/officeart/2005/8/layout/vList2"/>
    <dgm:cxn modelId="{EC2B3587-867F-417A-AD42-50465DFA3A0B}" type="presParOf" srcId="{97A860CF-19E2-4A32-97DC-D7D38FBA0337}" destId="{136A6190-E742-46F4-9473-0B24E65B8F3A}" srcOrd="5" destOrd="0" presId="urn:microsoft.com/office/officeart/2005/8/layout/vList2"/>
    <dgm:cxn modelId="{D5F387AE-5F14-4CDC-8BBD-4D5E95400C9C}" type="presParOf" srcId="{97A860CF-19E2-4A32-97DC-D7D38FBA0337}" destId="{4F0C2E85-0764-410D-90D7-4E292E7D26AF}" srcOrd="6" destOrd="0" presId="urn:microsoft.com/office/officeart/2005/8/layout/vList2"/>
    <dgm:cxn modelId="{CD1518D6-D3E7-4CA4-A8A1-38B917F27B31}" type="presParOf" srcId="{97A860CF-19E2-4A32-97DC-D7D38FBA0337}" destId="{8E6CF1FB-11C4-4381-A3BF-850446791B21}" srcOrd="7" destOrd="0" presId="urn:microsoft.com/office/officeart/2005/8/layout/vList2"/>
    <dgm:cxn modelId="{DD9DF0C6-DBC7-44AE-9DF5-6DA55A1E2FB9}" type="presParOf" srcId="{97A860CF-19E2-4A32-97DC-D7D38FBA0337}" destId="{998F107F-2C19-447B-A085-DF975E91A56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4B5D4A-7821-4C64-B35D-DB04CE61A5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D282B0F-0B5A-4934-A7A1-4D8B8309F8CC}">
      <dgm:prSet phldrT="[Testo]"/>
      <dgm:spPr/>
      <dgm:t>
        <a:bodyPr/>
        <a:lstStyle/>
        <a:p>
          <a:r>
            <a:rPr lang="it-IT" dirty="0" smtClean="0"/>
            <a:t>Electronic and </a:t>
          </a:r>
          <a:r>
            <a:rPr lang="it-IT" dirty="0" err="1" smtClean="0"/>
            <a:t>Electric</a:t>
          </a:r>
          <a:r>
            <a:rPr lang="it-IT" dirty="0" smtClean="0"/>
            <a:t> </a:t>
          </a:r>
          <a:r>
            <a:rPr lang="it-IT" dirty="0" err="1" smtClean="0"/>
            <a:t>Systems</a:t>
          </a:r>
          <a:r>
            <a:rPr lang="it-IT" dirty="0" smtClean="0"/>
            <a:t> </a:t>
          </a:r>
          <a:r>
            <a:rPr lang="it-IT" dirty="0" smtClean="0"/>
            <a:t>Design</a:t>
          </a:r>
          <a:endParaRPr lang="it-IT" dirty="0"/>
        </a:p>
      </dgm:t>
    </dgm:pt>
    <dgm:pt modelId="{01BDCDD2-8619-4E93-80C8-78DE7E8066A8}" type="parTrans" cxnId="{79D23312-FD3A-4C91-B736-E01EC8594E99}">
      <dgm:prSet/>
      <dgm:spPr/>
      <dgm:t>
        <a:bodyPr/>
        <a:lstStyle/>
        <a:p>
          <a:endParaRPr lang="it-IT"/>
        </a:p>
      </dgm:t>
    </dgm:pt>
    <dgm:pt modelId="{9303E647-2942-4F98-8BBE-7EA0B928CE8B}" type="sibTrans" cxnId="{79D23312-FD3A-4C91-B736-E01EC8594E99}">
      <dgm:prSet/>
      <dgm:spPr/>
      <dgm:t>
        <a:bodyPr/>
        <a:lstStyle/>
        <a:p>
          <a:endParaRPr lang="it-IT"/>
        </a:p>
      </dgm:t>
    </dgm:pt>
    <dgm:pt modelId="{3CD1FFB5-2B89-4E1F-A578-4830AF152EAA}">
      <dgm:prSet phldrT="[Testo]"/>
      <dgm:spPr/>
      <dgm:t>
        <a:bodyPr/>
        <a:lstStyle/>
        <a:p>
          <a:r>
            <a:rPr lang="it-IT" dirty="0" err="1" smtClean="0"/>
            <a:t>Automation</a:t>
          </a:r>
          <a:r>
            <a:rPr lang="it-IT" dirty="0" smtClean="0"/>
            <a:t> </a:t>
          </a:r>
          <a:r>
            <a:rPr lang="it-IT" dirty="0" err="1" smtClean="0"/>
            <a:t>Systems</a:t>
          </a:r>
          <a:endParaRPr lang="it-IT" dirty="0"/>
        </a:p>
      </dgm:t>
    </dgm:pt>
    <dgm:pt modelId="{02053558-FD24-4AD2-94EF-C54D4F274BEF}" type="parTrans" cxnId="{32FD6428-DEC7-4837-AB13-173833EC3B17}">
      <dgm:prSet/>
      <dgm:spPr/>
      <dgm:t>
        <a:bodyPr/>
        <a:lstStyle/>
        <a:p>
          <a:endParaRPr lang="it-IT"/>
        </a:p>
      </dgm:t>
    </dgm:pt>
    <dgm:pt modelId="{438BC6EA-87C8-441F-9BFC-48B0197816F6}" type="sibTrans" cxnId="{32FD6428-DEC7-4837-AB13-173833EC3B17}">
      <dgm:prSet/>
      <dgm:spPr/>
      <dgm:t>
        <a:bodyPr/>
        <a:lstStyle/>
        <a:p>
          <a:endParaRPr lang="it-IT"/>
        </a:p>
      </dgm:t>
    </dgm:pt>
    <dgm:pt modelId="{635F4D19-7EF5-404F-8C4A-D16463036816}">
      <dgm:prSet phldrT="[Testo]"/>
      <dgm:spPr/>
      <dgm:t>
        <a:bodyPr/>
        <a:lstStyle/>
        <a:p>
          <a:r>
            <a:rPr lang="it-IT" dirty="0" err="1" smtClean="0"/>
            <a:t>Electronics</a:t>
          </a:r>
          <a:r>
            <a:rPr lang="it-IT" dirty="0" smtClean="0"/>
            <a:t> and </a:t>
          </a:r>
          <a:r>
            <a:rPr lang="it-IT" dirty="0" err="1" smtClean="0"/>
            <a:t>Electrotechnics</a:t>
          </a:r>
          <a:endParaRPr lang="it-IT" dirty="0"/>
        </a:p>
      </dgm:t>
    </dgm:pt>
    <dgm:pt modelId="{7F37797E-C55A-40D7-A219-153B02E59CD6}" type="parTrans" cxnId="{3FF9B0CC-21DB-4229-9D7A-9A65F1FE4B72}">
      <dgm:prSet/>
      <dgm:spPr/>
      <dgm:t>
        <a:bodyPr/>
        <a:lstStyle/>
        <a:p>
          <a:endParaRPr lang="it-IT"/>
        </a:p>
      </dgm:t>
    </dgm:pt>
    <dgm:pt modelId="{6A3B608E-301F-4627-B297-391118ED9113}" type="sibTrans" cxnId="{3FF9B0CC-21DB-4229-9D7A-9A65F1FE4B72}">
      <dgm:prSet/>
      <dgm:spPr/>
      <dgm:t>
        <a:bodyPr/>
        <a:lstStyle/>
        <a:p>
          <a:endParaRPr lang="it-IT"/>
        </a:p>
      </dgm:t>
    </dgm:pt>
    <dgm:pt modelId="{97A860CF-19E2-4A32-97DC-D7D38FBA0337}" type="pres">
      <dgm:prSet presAssocID="{A64B5D4A-7821-4C64-B35D-DB04CE61A5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B364609-0A9B-4B79-9AA0-DC2AA2C9594B}" type="pres">
      <dgm:prSet presAssocID="{1D282B0F-0B5A-4934-A7A1-4D8B8309F8CC}" presName="parentText" presStyleLbl="node1" presStyleIdx="0" presStyleCnt="3" custLinFactNeighborX="81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547BF9-0FFD-4DD8-9429-87E5876BB422}" type="pres">
      <dgm:prSet presAssocID="{9303E647-2942-4F98-8BBE-7EA0B928CE8B}" presName="spacer" presStyleCnt="0"/>
      <dgm:spPr/>
    </dgm:pt>
    <dgm:pt modelId="{366950D6-DE76-4570-80C5-935B7A4243AD}" type="pres">
      <dgm:prSet presAssocID="{635F4D19-7EF5-404F-8C4A-D1646303681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0B5FFA-F1EB-4579-BAD0-8ECB8DD82ABD}" type="pres">
      <dgm:prSet presAssocID="{6A3B608E-301F-4627-B297-391118ED9113}" presName="spacer" presStyleCnt="0"/>
      <dgm:spPr/>
    </dgm:pt>
    <dgm:pt modelId="{D6C728B2-1351-44F2-92C1-BE787781E557}" type="pres">
      <dgm:prSet presAssocID="{3CD1FFB5-2B89-4E1F-A578-4830AF152E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4FFC64D-169F-4D66-801C-28FFD96A6B21}" type="presOf" srcId="{1D282B0F-0B5A-4934-A7A1-4D8B8309F8CC}" destId="{4B364609-0A9B-4B79-9AA0-DC2AA2C9594B}" srcOrd="0" destOrd="0" presId="urn:microsoft.com/office/officeart/2005/8/layout/vList2"/>
    <dgm:cxn modelId="{4FCA4E61-2683-4A9F-8C9F-85C207E893E3}" type="presOf" srcId="{A64B5D4A-7821-4C64-B35D-DB04CE61A536}" destId="{97A860CF-19E2-4A32-97DC-D7D38FBA0337}" srcOrd="0" destOrd="0" presId="urn:microsoft.com/office/officeart/2005/8/layout/vList2"/>
    <dgm:cxn modelId="{3FF9B0CC-21DB-4229-9D7A-9A65F1FE4B72}" srcId="{A64B5D4A-7821-4C64-B35D-DB04CE61A536}" destId="{635F4D19-7EF5-404F-8C4A-D16463036816}" srcOrd="1" destOrd="0" parTransId="{7F37797E-C55A-40D7-A219-153B02E59CD6}" sibTransId="{6A3B608E-301F-4627-B297-391118ED9113}"/>
    <dgm:cxn modelId="{1BED8EBF-F1A3-4776-A868-C3F36C7D84EA}" type="presOf" srcId="{3CD1FFB5-2B89-4E1F-A578-4830AF152EAA}" destId="{D6C728B2-1351-44F2-92C1-BE787781E557}" srcOrd="0" destOrd="0" presId="urn:microsoft.com/office/officeart/2005/8/layout/vList2"/>
    <dgm:cxn modelId="{FE7819FC-DE67-4E5C-A15F-8D5784F745C5}" type="presOf" srcId="{635F4D19-7EF5-404F-8C4A-D16463036816}" destId="{366950D6-DE76-4570-80C5-935B7A4243AD}" srcOrd="0" destOrd="0" presId="urn:microsoft.com/office/officeart/2005/8/layout/vList2"/>
    <dgm:cxn modelId="{32FD6428-DEC7-4837-AB13-173833EC3B17}" srcId="{A64B5D4A-7821-4C64-B35D-DB04CE61A536}" destId="{3CD1FFB5-2B89-4E1F-A578-4830AF152EAA}" srcOrd="2" destOrd="0" parTransId="{02053558-FD24-4AD2-94EF-C54D4F274BEF}" sibTransId="{438BC6EA-87C8-441F-9BFC-48B0197816F6}"/>
    <dgm:cxn modelId="{79D23312-FD3A-4C91-B736-E01EC8594E99}" srcId="{A64B5D4A-7821-4C64-B35D-DB04CE61A536}" destId="{1D282B0F-0B5A-4934-A7A1-4D8B8309F8CC}" srcOrd="0" destOrd="0" parTransId="{01BDCDD2-8619-4E93-80C8-78DE7E8066A8}" sibTransId="{9303E647-2942-4F98-8BBE-7EA0B928CE8B}"/>
    <dgm:cxn modelId="{A177BF51-BB3F-47E8-A594-C556014F1C66}" type="presParOf" srcId="{97A860CF-19E2-4A32-97DC-D7D38FBA0337}" destId="{4B364609-0A9B-4B79-9AA0-DC2AA2C9594B}" srcOrd="0" destOrd="0" presId="urn:microsoft.com/office/officeart/2005/8/layout/vList2"/>
    <dgm:cxn modelId="{399B3265-CBE4-4B4F-8328-B11817A5A143}" type="presParOf" srcId="{97A860CF-19E2-4A32-97DC-D7D38FBA0337}" destId="{0E547BF9-0FFD-4DD8-9429-87E5876BB422}" srcOrd="1" destOrd="0" presId="urn:microsoft.com/office/officeart/2005/8/layout/vList2"/>
    <dgm:cxn modelId="{E94B7834-A338-45D6-B825-C2E14B1C0958}" type="presParOf" srcId="{97A860CF-19E2-4A32-97DC-D7D38FBA0337}" destId="{366950D6-DE76-4570-80C5-935B7A4243AD}" srcOrd="2" destOrd="0" presId="urn:microsoft.com/office/officeart/2005/8/layout/vList2"/>
    <dgm:cxn modelId="{548396C3-D2CA-4BA0-A7ED-E051A0678870}" type="presParOf" srcId="{97A860CF-19E2-4A32-97DC-D7D38FBA0337}" destId="{F70B5FFA-F1EB-4579-BAD0-8ECB8DD82ABD}" srcOrd="3" destOrd="0" presId="urn:microsoft.com/office/officeart/2005/8/layout/vList2"/>
    <dgm:cxn modelId="{552B957D-F3C1-4F14-9A2E-F816FC465C5C}" type="presParOf" srcId="{97A860CF-19E2-4A32-97DC-D7D38FBA0337}" destId="{D6C728B2-1351-44F2-92C1-BE787781E5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4B5D4A-7821-4C64-B35D-DB04CE61A5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D282B0F-0B5A-4934-A7A1-4D8B8309F8CC}">
      <dgm:prSet phldrT="[Testo]"/>
      <dgm:spPr/>
      <dgm:t>
        <a:bodyPr/>
        <a:lstStyle/>
        <a:p>
          <a:r>
            <a:rPr lang="it-IT" dirty="0" err="1" smtClean="0"/>
            <a:t>Systems</a:t>
          </a:r>
          <a:r>
            <a:rPr lang="it-IT" dirty="0" smtClean="0"/>
            <a:t> &amp; </a:t>
          </a:r>
          <a:r>
            <a:rPr lang="it-IT" dirty="0" err="1" smtClean="0"/>
            <a:t>Networks</a:t>
          </a:r>
          <a:endParaRPr lang="it-IT" dirty="0"/>
        </a:p>
      </dgm:t>
    </dgm:pt>
    <dgm:pt modelId="{01BDCDD2-8619-4E93-80C8-78DE7E8066A8}" type="parTrans" cxnId="{79D23312-FD3A-4C91-B736-E01EC8594E99}">
      <dgm:prSet/>
      <dgm:spPr/>
      <dgm:t>
        <a:bodyPr/>
        <a:lstStyle/>
        <a:p>
          <a:endParaRPr lang="it-IT"/>
        </a:p>
      </dgm:t>
    </dgm:pt>
    <dgm:pt modelId="{9303E647-2942-4F98-8BBE-7EA0B928CE8B}" type="sibTrans" cxnId="{79D23312-FD3A-4C91-B736-E01EC8594E99}">
      <dgm:prSet/>
      <dgm:spPr/>
      <dgm:t>
        <a:bodyPr/>
        <a:lstStyle/>
        <a:p>
          <a:endParaRPr lang="it-IT"/>
        </a:p>
      </dgm:t>
    </dgm:pt>
    <dgm:pt modelId="{3CD1FFB5-2B89-4E1F-A578-4830AF152EAA}">
      <dgm:prSet phldrT="[Testo]"/>
      <dgm:spPr/>
      <dgm:t>
        <a:bodyPr/>
        <a:lstStyle/>
        <a:p>
          <a:r>
            <a:rPr lang="it-IT" dirty="0" smtClean="0"/>
            <a:t>Project Management &amp; </a:t>
          </a:r>
        </a:p>
        <a:p>
          <a:r>
            <a:rPr lang="it-IT" dirty="0" err="1" smtClean="0"/>
            <a:t>Enterprise</a:t>
          </a:r>
          <a:r>
            <a:rPr lang="it-IT" dirty="0" smtClean="0"/>
            <a:t> </a:t>
          </a:r>
          <a:r>
            <a:rPr lang="it-IT" dirty="0" err="1" smtClean="0"/>
            <a:t>Organization</a:t>
          </a:r>
          <a:r>
            <a:rPr lang="it-IT" dirty="0" smtClean="0"/>
            <a:t>  </a:t>
          </a:r>
          <a:endParaRPr lang="it-IT" dirty="0"/>
        </a:p>
      </dgm:t>
    </dgm:pt>
    <dgm:pt modelId="{02053558-FD24-4AD2-94EF-C54D4F274BEF}" type="parTrans" cxnId="{32FD6428-DEC7-4837-AB13-173833EC3B17}">
      <dgm:prSet/>
      <dgm:spPr/>
      <dgm:t>
        <a:bodyPr/>
        <a:lstStyle/>
        <a:p>
          <a:endParaRPr lang="it-IT"/>
        </a:p>
      </dgm:t>
    </dgm:pt>
    <dgm:pt modelId="{438BC6EA-87C8-441F-9BFC-48B0197816F6}" type="sibTrans" cxnId="{32FD6428-DEC7-4837-AB13-173833EC3B17}">
      <dgm:prSet/>
      <dgm:spPr/>
      <dgm:t>
        <a:bodyPr/>
        <a:lstStyle/>
        <a:p>
          <a:endParaRPr lang="it-IT"/>
        </a:p>
      </dgm:t>
    </dgm:pt>
    <dgm:pt modelId="{635F4D19-7EF5-404F-8C4A-D16463036816}">
      <dgm:prSet phldrT="[Testo]"/>
      <dgm:spPr/>
      <dgm:t>
        <a:bodyPr/>
        <a:lstStyle/>
        <a:p>
          <a:r>
            <a:rPr lang="it-IT" dirty="0" smtClean="0"/>
            <a:t>Technologies </a:t>
          </a:r>
          <a:r>
            <a:rPr lang="it-IT" dirty="0" smtClean="0"/>
            <a:t>&amp; </a:t>
          </a:r>
          <a:r>
            <a:rPr lang="it-IT" dirty="0" smtClean="0"/>
            <a:t>Design </a:t>
          </a:r>
          <a:r>
            <a:rPr lang="it-IT" dirty="0" err="1" smtClean="0"/>
            <a:t>of</a:t>
          </a:r>
          <a:r>
            <a:rPr lang="it-IT" dirty="0" smtClean="0"/>
            <a:t> </a:t>
          </a:r>
          <a:r>
            <a:rPr lang="it-IT" dirty="0" err="1" smtClean="0"/>
            <a:t>Telecommunications</a:t>
          </a:r>
          <a:r>
            <a:rPr lang="it-IT" dirty="0" smtClean="0"/>
            <a:t> and Information </a:t>
          </a:r>
          <a:r>
            <a:rPr lang="it-IT" dirty="0" err="1" smtClean="0"/>
            <a:t>Systems</a:t>
          </a:r>
          <a:r>
            <a:rPr lang="it-IT" dirty="0" smtClean="0"/>
            <a:t> </a:t>
          </a:r>
          <a:endParaRPr lang="it-IT" dirty="0"/>
        </a:p>
      </dgm:t>
    </dgm:pt>
    <dgm:pt modelId="{7F37797E-C55A-40D7-A219-153B02E59CD6}" type="parTrans" cxnId="{3FF9B0CC-21DB-4229-9D7A-9A65F1FE4B72}">
      <dgm:prSet/>
      <dgm:spPr/>
      <dgm:t>
        <a:bodyPr/>
        <a:lstStyle/>
        <a:p>
          <a:endParaRPr lang="it-IT"/>
        </a:p>
      </dgm:t>
    </dgm:pt>
    <dgm:pt modelId="{6A3B608E-301F-4627-B297-391118ED9113}" type="sibTrans" cxnId="{3FF9B0CC-21DB-4229-9D7A-9A65F1FE4B72}">
      <dgm:prSet/>
      <dgm:spPr/>
      <dgm:t>
        <a:bodyPr/>
        <a:lstStyle/>
        <a:p>
          <a:endParaRPr lang="it-IT"/>
        </a:p>
      </dgm:t>
    </dgm:pt>
    <dgm:pt modelId="{97A860CF-19E2-4A32-97DC-D7D38FBA0337}" type="pres">
      <dgm:prSet presAssocID="{A64B5D4A-7821-4C64-B35D-DB04CE61A5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B364609-0A9B-4B79-9AA0-DC2AA2C9594B}" type="pres">
      <dgm:prSet presAssocID="{1D282B0F-0B5A-4934-A7A1-4D8B8309F8CC}" presName="parentText" presStyleLbl="node1" presStyleIdx="0" presStyleCnt="3" custLinFactNeighborY="-6825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547BF9-0FFD-4DD8-9429-87E5876BB422}" type="pres">
      <dgm:prSet presAssocID="{9303E647-2942-4F98-8BBE-7EA0B928CE8B}" presName="spacer" presStyleCnt="0"/>
      <dgm:spPr/>
    </dgm:pt>
    <dgm:pt modelId="{366950D6-DE76-4570-80C5-935B7A4243AD}" type="pres">
      <dgm:prSet presAssocID="{635F4D19-7EF5-404F-8C4A-D1646303681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0B5FFA-F1EB-4579-BAD0-8ECB8DD82ABD}" type="pres">
      <dgm:prSet presAssocID="{6A3B608E-301F-4627-B297-391118ED9113}" presName="spacer" presStyleCnt="0"/>
      <dgm:spPr/>
    </dgm:pt>
    <dgm:pt modelId="{D6C728B2-1351-44F2-92C1-BE787781E557}" type="pres">
      <dgm:prSet presAssocID="{3CD1FFB5-2B89-4E1F-A578-4830AF152EA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FF9B0CC-21DB-4229-9D7A-9A65F1FE4B72}" srcId="{A64B5D4A-7821-4C64-B35D-DB04CE61A536}" destId="{635F4D19-7EF5-404F-8C4A-D16463036816}" srcOrd="1" destOrd="0" parTransId="{7F37797E-C55A-40D7-A219-153B02E59CD6}" sibTransId="{6A3B608E-301F-4627-B297-391118ED9113}"/>
    <dgm:cxn modelId="{7A5287C4-EBE6-4B1D-A489-383DC8CE6A96}" type="presOf" srcId="{635F4D19-7EF5-404F-8C4A-D16463036816}" destId="{366950D6-DE76-4570-80C5-935B7A4243AD}" srcOrd="0" destOrd="0" presId="urn:microsoft.com/office/officeart/2005/8/layout/vList2"/>
    <dgm:cxn modelId="{32FD6428-DEC7-4837-AB13-173833EC3B17}" srcId="{A64B5D4A-7821-4C64-B35D-DB04CE61A536}" destId="{3CD1FFB5-2B89-4E1F-A578-4830AF152EAA}" srcOrd="2" destOrd="0" parTransId="{02053558-FD24-4AD2-94EF-C54D4F274BEF}" sibTransId="{438BC6EA-87C8-441F-9BFC-48B0197816F6}"/>
    <dgm:cxn modelId="{2BF44E38-DE01-464D-81A4-DBB70B0D6F6C}" type="presOf" srcId="{3CD1FFB5-2B89-4E1F-A578-4830AF152EAA}" destId="{D6C728B2-1351-44F2-92C1-BE787781E557}" srcOrd="0" destOrd="0" presId="urn:microsoft.com/office/officeart/2005/8/layout/vList2"/>
    <dgm:cxn modelId="{79D23312-FD3A-4C91-B736-E01EC8594E99}" srcId="{A64B5D4A-7821-4C64-B35D-DB04CE61A536}" destId="{1D282B0F-0B5A-4934-A7A1-4D8B8309F8CC}" srcOrd="0" destOrd="0" parTransId="{01BDCDD2-8619-4E93-80C8-78DE7E8066A8}" sibTransId="{9303E647-2942-4F98-8BBE-7EA0B928CE8B}"/>
    <dgm:cxn modelId="{C5B99877-D04D-430B-AAD5-5CD56E7A8D6E}" type="presOf" srcId="{1D282B0F-0B5A-4934-A7A1-4D8B8309F8CC}" destId="{4B364609-0A9B-4B79-9AA0-DC2AA2C9594B}" srcOrd="0" destOrd="0" presId="urn:microsoft.com/office/officeart/2005/8/layout/vList2"/>
    <dgm:cxn modelId="{563D9CDE-DE23-4956-BB55-5320F152E7AC}" type="presOf" srcId="{A64B5D4A-7821-4C64-B35D-DB04CE61A536}" destId="{97A860CF-19E2-4A32-97DC-D7D38FBA0337}" srcOrd="0" destOrd="0" presId="urn:microsoft.com/office/officeart/2005/8/layout/vList2"/>
    <dgm:cxn modelId="{D290D71D-A329-4E23-8167-4E06BAD93DE3}" type="presParOf" srcId="{97A860CF-19E2-4A32-97DC-D7D38FBA0337}" destId="{4B364609-0A9B-4B79-9AA0-DC2AA2C9594B}" srcOrd="0" destOrd="0" presId="urn:microsoft.com/office/officeart/2005/8/layout/vList2"/>
    <dgm:cxn modelId="{077529C0-C5C0-4C75-9907-2C945343EE40}" type="presParOf" srcId="{97A860CF-19E2-4A32-97DC-D7D38FBA0337}" destId="{0E547BF9-0FFD-4DD8-9429-87E5876BB422}" srcOrd="1" destOrd="0" presId="urn:microsoft.com/office/officeart/2005/8/layout/vList2"/>
    <dgm:cxn modelId="{6B6C2D29-04A8-48BB-817E-E512E30D0D2F}" type="presParOf" srcId="{97A860CF-19E2-4A32-97DC-D7D38FBA0337}" destId="{366950D6-DE76-4570-80C5-935B7A4243AD}" srcOrd="2" destOrd="0" presId="urn:microsoft.com/office/officeart/2005/8/layout/vList2"/>
    <dgm:cxn modelId="{22F6B5B7-66B1-4D03-B92D-5057D80364B1}" type="presParOf" srcId="{97A860CF-19E2-4A32-97DC-D7D38FBA0337}" destId="{F70B5FFA-F1EB-4579-BAD0-8ECB8DD82ABD}" srcOrd="3" destOrd="0" presId="urn:microsoft.com/office/officeart/2005/8/layout/vList2"/>
    <dgm:cxn modelId="{82548AF4-9C8A-41F6-A7F6-7BC5E89845C5}" type="presParOf" srcId="{97A860CF-19E2-4A32-97DC-D7D38FBA0337}" destId="{D6C728B2-1351-44F2-92C1-BE787781E55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E88506-487C-4B92-BB23-64CD0D7ABA15}">
      <dsp:nvSpPr>
        <dsp:cNvPr id="0" name=""/>
        <dsp:cNvSpPr/>
      </dsp:nvSpPr>
      <dsp:spPr>
        <a:xfrm>
          <a:off x="0" y="0"/>
          <a:ext cx="8316416" cy="143561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-190500" extrusionH="127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i="0" kern="1200" dirty="0" smtClean="0">
              <a:solidFill>
                <a:srgbClr val="FF0000"/>
              </a:solidFill>
            </a:rPr>
            <a:t>HEADMASTER</a:t>
          </a:r>
          <a:endParaRPr lang="it-IT" sz="6500" i="0" kern="1200" dirty="0">
            <a:solidFill>
              <a:srgbClr val="FF0000"/>
            </a:solidFill>
          </a:endParaRPr>
        </a:p>
      </dsp:txBody>
      <dsp:txXfrm>
        <a:off x="0" y="0"/>
        <a:ext cx="8316416" cy="1435618"/>
      </dsp:txXfrm>
    </dsp:sp>
    <dsp:sp modelId="{64E02C71-12E6-458F-A029-6591BC2B2727}">
      <dsp:nvSpPr>
        <dsp:cNvPr id="0" name=""/>
        <dsp:cNvSpPr/>
      </dsp:nvSpPr>
      <dsp:spPr>
        <a:xfrm>
          <a:off x="4060" y="1435618"/>
          <a:ext cx="2769431" cy="30147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err="1" smtClean="0"/>
            <a:t>Teaching</a:t>
          </a:r>
          <a:r>
            <a:rPr lang="it-IT" sz="3300" kern="1200" dirty="0" smtClean="0"/>
            <a:t>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Staff</a:t>
          </a:r>
          <a:endParaRPr lang="it-IT" sz="3300" kern="1200" dirty="0"/>
        </a:p>
      </dsp:txBody>
      <dsp:txXfrm>
        <a:off x="4060" y="1435618"/>
        <a:ext cx="2769431" cy="3014798"/>
      </dsp:txXfrm>
    </dsp:sp>
    <dsp:sp modelId="{6A7F9F1A-AEFD-4E97-BA33-D9B3989B0EC9}">
      <dsp:nvSpPr>
        <dsp:cNvPr id="0" name=""/>
        <dsp:cNvSpPr/>
      </dsp:nvSpPr>
      <dsp:spPr>
        <a:xfrm>
          <a:off x="2773492" y="1435618"/>
          <a:ext cx="2769431" cy="3014798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err="1" smtClean="0"/>
            <a:t>Administrative</a:t>
          </a:r>
          <a:endParaRPr lang="it-IT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Staff</a:t>
          </a:r>
        </a:p>
      </dsp:txBody>
      <dsp:txXfrm>
        <a:off x="2773492" y="1435618"/>
        <a:ext cx="2769431" cy="3014798"/>
      </dsp:txXfrm>
    </dsp:sp>
    <dsp:sp modelId="{ED9603D3-51A0-433A-8E9E-840F53A0BBCB}">
      <dsp:nvSpPr>
        <dsp:cNvPr id="0" name=""/>
        <dsp:cNvSpPr/>
      </dsp:nvSpPr>
      <dsp:spPr>
        <a:xfrm>
          <a:off x="5542923" y="1435618"/>
          <a:ext cx="2769431" cy="3014798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err="1" smtClean="0"/>
            <a:t>School</a:t>
          </a:r>
          <a:endParaRPr lang="it-IT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err="1" smtClean="0"/>
            <a:t>Maintenance</a:t>
          </a:r>
          <a:endParaRPr lang="it-IT" sz="3300" kern="1200" dirty="0" smtClean="0"/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Staff</a:t>
          </a:r>
          <a:endParaRPr lang="it-IT" sz="3300" kern="1200" dirty="0"/>
        </a:p>
      </dsp:txBody>
      <dsp:txXfrm>
        <a:off x="5542923" y="1435618"/>
        <a:ext cx="2769431" cy="3014798"/>
      </dsp:txXfrm>
    </dsp:sp>
    <dsp:sp modelId="{3CD5D71D-EF06-4C70-8B22-13120E25F0BD}">
      <dsp:nvSpPr>
        <dsp:cNvPr id="0" name=""/>
        <dsp:cNvSpPr/>
      </dsp:nvSpPr>
      <dsp:spPr>
        <a:xfrm>
          <a:off x="0" y="4450417"/>
          <a:ext cx="8316416" cy="334977"/>
        </a:xfrm>
        <a:prstGeom prst="rect">
          <a:avLst/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FA8CC1-47A9-4ED5-8276-6DB1B482408A}">
      <dsp:nvSpPr>
        <dsp:cNvPr id="0" name=""/>
        <dsp:cNvSpPr/>
      </dsp:nvSpPr>
      <dsp:spPr>
        <a:xfrm>
          <a:off x="0" y="68219"/>
          <a:ext cx="8229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Italian</a:t>
          </a:r>
          <a:r>
            <a:rPr lang="it-IT" sz="1500" kern="1200" dirty="0" smtClean="0"/>
            <a:t> </a:t>
          </a:r>
          <a:endParaRPr lang="it-IT" sz="1500" kern="1200" dirty="0"/>
        </a:p>
      </dsp:txBody>
      <dsp:txXfrm>
        <a:off x="0" y="68219"/>
        <a:ext cx="8229600" cy="359774"/>
      </dsp:txXfrm>
    </dsp:sp>
    <dsp:sp modelId="{0BBB69E8-C7C4-4B49-A058-3FC13CB107EF}">
      <dsp:nvSpPr>
        <dsp:cNvPr id="0" name=""/>
        <dsp:cNvSpPr/>
      </dsp:nvSpPr>
      <dsp:spPr>
        <a:xfrm>
          <a:off x="0" y="471194"/>
          <a:ext cx="8229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Maths</a:t>
          </a:r>
          <a:endParaRPr lang="it-IT" sz="1500" kern="1200" dirty="0"/>
        </a:p>
      </dsp:txBody>
      <dsp:txXfrm>
        <a:off x="0" y="471194"/>
        <a:ext cx="8229600" cy="359774"/>
      </dsp:txXfrm>
    </dsp:sp>
    <dsp:sp modelId="{22A103C2-4106-4C9F-9995-B55A66AA08A1}">
      <dsp:nvSpPr>
        <dsp:cNvPr id="0" name=""/>
        <dsp:cNvSpPr/>
      </dsp:nvSpPr>
      <dsp:spPr>
        <a:xfrm>
          <a:off x="0" y="874169"/>
          <a:ext cx="8229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History</a:t>
          </a:r>
          <a:r>
            <a:rPr lang="it-IT" sz="1500" kern="1200" dirty="0" smtClean="0"/>
            <a:t> and </a:t>
          </a:r>
          <a:r>
            <a:rPr lang="it-IT" sz="1500" kern="1200" dirty="0" err="1" smtClean="0"/>
            <a:t>Geography</a:t>
          </a:r>
          <a:endParaRPr lang="it-IT" sz="1500" kern="1200" dirty="0"/>
        </a:p>
      </dsp:txBody>
      <dsp:txXfrm>
        <a:off x="0" y="874169"/>
        <a:ext cx="8229600" cy="359774"/>
      </dsp:txXfrm>
    </dsp:sp>
    <dsp:sp modelId="{B6FFE20B-84E2-4DF8-937E-D577929FE477}">
      <dsp:nvSpPr>
        <dsp:cNvPr id="0" name=""/>
        <dsp:cNvSpPr/>
      </dsp:nvSpPr>
      <dsp:spPr>
        <a:xfrm>
          <a:off x="0" y="1277144"/>
          <a:ext cx="8229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Physical</a:t>
          </a:r>
          <a:r>
            <a:rPr lang="it-IT" sz="1500" kern="1200" dirty="0" smtClean="0"/>
            <a:t> </a:t>
          </a:r>
          <a:r>
            <a:rPr lang="it-IT" sz="1500" kern="1200" dirty="0" err="1" smtClean="0"/>
            <a:t>Education</a:t>
          </a:r>
          <a:endParaRPr lang="it-IT" sz="1500" kern="1200" dirty="0"/>
        </a:p>
      </dsp:txBody>
      <dsp:txXfrm>
        <a:off x="0" y="1277144"/>
        <a:ext cx="8229600" cy="359774"/>
      </dsp:txXfrm>
    </dsp:sp>
    <dsp:sp modelId="{BC64943B-8550-4B08-9180-04FC5421FEDD}">
      <dsp:nvSpPr>
        <dsp:cNvPr id="0" name=""/>
        <dsp:cNvSpPr/>
      </dsp:nvSpPr>
      <dsp:spPr>
        <a:xfrm>
          <a:off x="0" y="1680119"/>
          <a:ext cx="8229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Religion</a:t>
          </a:r>
          <a:endParaRPr lang="it-IT" sz="1500" kern="1200" dirty="0"/>
        </a:p>
      </dsp:txBody>
      <dsp:txXfrm>
        <a:off x="0" y="1680119"/>
        <a:ext cx="8229600" cy="359774"/>
      </dsp:txXfrm>
    </dsp:sp>
    <dsp:sp modelId="{7337AAAB-F016-4154-8DB5-955089FA5C6C}">
      <dsp:nvSpPr>
        <dsp:cNvPr id="0" name=""/>
        <dsp:cNvSpPr/>
      </dsp:nvSpPr>
      <dsp:spPr>
        <a:xfrm>
          <a:off x="0" y="2083094"/>
          <a:ext cx="8229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Informatic</a:t>
          </a:r>
          <a:r>
            <a:rPr lang="it-IT" sz="1500" kern="1200" dirty="0" smtClean="0"/>
            <a:t> Technologies</a:t>
          </a:r>
          <a:endParaRPr lang="it-IT" sz="1500" kern="1200" dirty="0"/>
        </a:p>
      </dsp:txBody>
      <dsp:txXfrm>
        <a:off x="0" y="2083094"/>
        <a:ext cx="8229600" cy="359774"/>
      </dsp:txXfrm>
    </dsp:sp>
    <dsp:sp modelId="{61206F62-F071-47F2-8978-A24164470FA7}">
      <dsp:nvSpPr>
        <dsp:cNvPr id="0" name=""/>
        <dsp:cNvSpPr/>
      </dsp:nvSpPr>
      <dsp:spPr>
        <a:xfrm>
          <a:off x="0" y="2486069"/>
          <a:ext cx="8229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Physics</a:t>
          </a:r>
          <a:endParaRPr lang="it-IT" sz="1500" kern="1200" dirty="0"/>
        </a:p>
      </dsp:txBody>
      <dsp:txXfrm>
        <a:off x="0" y="2486069"/>
        <a:ext cx="8229600" cy="359774"/>
      </dsp:txXfrm>
    </dsp:sp>
    <dsp:sp modelId="{785D25ED-E09F-4098-B285-D0E4B0CC395E}">
      <dsp:nvSpPr>
        <dsp:cNvPr id="0" name=""/>
        <dsp:cNvSpPr/>
      </dsp:nvSpPr>
      <dsp:spPr>
        <a:xfrm>
          <a:off x="0" y="2889044"/>
          <a:ext cx="8229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Science</a:t>
          </a:r>
          <a:endParaRPr lang="it-IT" sz="1500" kern="1200" dirty="0"/>
        </a:p>
      </dsp:txBody>
      <dsp:txXfrm>
        <a:off x="0" y="2889044"/>
        <a:ext cx="8229600" cy="359774"/>
      </dsp:txXfrm>
    </dsp:sp>
    <dsp:sp modelId="{830C8A66-5D56-4E79-9672-E75D0D15BFD0}">
      <dsp:nvSpPr>
        <dsp:cNvPr id="0" name=""/>
        <dsp:cNvSpPr/>
      </dsp:nvSpPr>
      <dsp:spPr>
        <a:xfrm>
          <a:off x="0" y="3292019"/>
          <a:ext cx="8229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Arts</a:t>
          </a:r>
          <a:endParaRPr lang="it-IT" sz="1500" kern="1200" dirty="0"/>
        </a:p>
      </dsp:txBody>
      <dsp:txXfrm>
        <a:off x="0" y="3292019"/>
        <a:ext cx="8229600" cy="359774"/>
      </dsp:txXfrm>
    </dsp:sp>
    <dsp:sp modelId="{3797FD1F-305D-4690-9A92-60A15BC8A5CB}">
      <dsp:nvSpPr>
        <dsp:cNvPr id="0" name=""/>
        <dsp:cNvSpPr/>
      </dsp:nvSpPr>
      <dsp:spPr>
        <a:xfrm>
          <a:off x="0" y="3694994"/>
          <a:ext cx="8229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err="1" smtClean="0"/>
            <a:t>Philosofy</a:t>
          </a:r>
          <a:endParaRPr lang="it-IT" sz="1500" kern="1200" dirty="0"/>
        </a:p>
      </dsp:txBody>
      <dsp:txXfrm>
        <a:off x="0" y="3694994"/>
        <a:ext cx="8229600" cy="359774"/>
      </dsp:txXfrm>
    </dsp:sp>
    <dsp:sp modelId="{DEFAF4EA-3672-467E-87EC-E354EC005943}">
      <dsp:nvSpPr>
        <dsp:cNvPr id="0" name=""/>
        <dsp:cNvSpPr/>
      </dsp:nvSpPr>
      <dsp:spPr>
        <a:xfrm>
          <a:off x="0" y="4097969"/>
          <a:ext cx="8229600" cy="3597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English</a:t>
          </a:r>
          <a:endParaRPr lang="it-IT" sz="1500" kern="1200" dirty="0"/>
        </a:p>
      </dsp:txBody>
      <dsp:txXfrm>
        <a:off x="0" y="4097969"/>
        <a:ext cx="8229600" cy="3597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BDB897-1895-4ADC-A049-2258ED6C4BEF}">
      <dsp:nvSpPr>
        <dsp:cNvPr id="0" name=""/>
        <dsp:cNvSpPr/>
      </dsp:nvSpPr>
      <dsp:spPr>
        <a:xfrm rot="3663531">
          <a:off x="1217898" y="3187071"/>
          <a:ext cx="814945" cy="63369"/>
        </a:xfrm>
        <a:custGeom>
          <a:avLst/>
          <a:gdLst/>
          <a:ahLst/>
          <a:cxnLst/>
          <a:rect l="0" t="0" r="0" b="0"/>
          <a:pathLst>
            <a:path>
              <a:moveTo>
                <a:pt x="0" y="31684"/>
              </a:moveTo>
              <a:lnTo>
                <a:pt x="814945" y="316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C1B79-6341-4144-9DBD-8F7D04C6D9A3}">
      <dsp:nvSpPr>
        <dsp:cNvPr id="0" name=""/>
        <dsp:cNvSpPr/>
      </dsp:nvSpPr>
      <dsp:spPr>
        <a:xfrm rot="1303457">
          <a:off x="1681755" y="2569228"/>
          <a:ext cx="582449" cy="63369"/>
        </a:xfrm>
        <a:custGeom>
          <a:avLst/>
          <a:gdLst/>
          <a:ahLst/>
          <a:cxnLst/>
          <a:rect l="0" t="0" r="0" b="0"/>
          <a:pathLst>
            <a:path>
              <a:moveTo>
                <a:pt x="0" y="31684"/>
              </a:moveTo>
              <a:lnTo>
                <a:pt x="582449" y="316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C1DB4-718B-4DCA-BF02-B2791B7BCDF9}">
      <dsp:nvSpPr>
        <dsp:cNvPr id="0" name=""/>
        <dsp:cNvSpPr/>
      </dsp:nvSpPr>
      <dsp:spPr>
        <a:xfrm rot="20296987">
          <a:off x="1681641" y="1864221"/>
          <a:ext cx="586072" cy="63369"/>
        </a:xfrm>
        <a:custGeom>
          <a:avLst/>
          <a:gdLst/>
          <a:ahLst/>
          <a:cxnLst/>
          <a:rect l="0" t="0" r="0" b="0"/>
          <a:pathLst>
            <a:path>
              <a:moveTo>
                <a:pt x="0" y="31684"/>
              </a:moveTo>
              <a:lnTo>
                <a:pt x="586072" y="316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71D0E1-BFE6-4EF0-ADE5-20F8716C2B5F}">
      <dsp:nvSpPr>
        <dsp:cNvPr id="0" name=""/>
        <dsp:cNvSpPr/>
      </dsp:nvSpPr>
      <dsp:spPr>
        <a:xfrm rot="17879856">
          <a:off x="1201389" y="1247824"/>
          <a:ext cx="805655" cy="63369"/>
        </a:xfrm>
        <a:custGeom>
          <a:avLst/>
          <a:gdLst/>
          <a:ahLst/>
          <a:cxnLst/>
          <a:rect l="0" t="0" r="0" b="0"/>
          <a:pathLst>
            <a:path>
              <a:moveTo>
                <a:pt x="0" y="31684"/>
              </a:moveTo>
              <a:lnTo>
                <a:pt x="805655" y="316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A29E3-0BCD-43D0-A516-D63BE2E93484}">
      <dsp:nvSpPr>
        <dsp:cNvPr id="0" name=""/>
        <dsp:cNvSpPr/>
      </dsp:nvSpPr>
      <dsp:spPr>
        <a:xfrm>
          <a:off x="212539" y="1372269"/>
          <a:ext cx="1752824" cy="17528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070232-5B60-4C5E-879F-35AF73A6807D}">
      <dsp:nvSpPr>
        <dsp:cNvPr id="0" name=""/>
        <dsp:cNvSpPr/>
      </dsp:nvSpPr>
      <dsp:spPr>
        <a:xfrm>
          <a:off x="1533011" y="0"/>
          <a:ext cx="981244" cy="981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err="1" smtClean="0"/>
            <a:t>Mechanics</a:t>
          </a:r>
          <a:endParaRPr lang="it-IT" sz="1100" kern="1200" dirty="0"/>
        </a:p>
      </dsp:txBody>
      <dsp:txXfrm>
        <a:off x="1533011" y="0"/>
        <a:ext cx="981244" cy="981244"/>
      </dsp:txXfrm>
    </dsp:sp>
    <dsp:sp modelId="{F72CDBFA-4746-483B-AE25-FBB59A4A3285}">
      <dsp:nvSpPr>
        <dsp:cNvPr id="0" name=""/>
        <dsp:cNvSpPr/>
      </dsp:nvSpPr>
      <dsp:spPr>
        <a:xfrm>
          <a:off x="2612379" y="0"/>
          <a:ext cx="1471866" cy="98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err="1" smtClean="0"/>
            <a:t>Mechatronics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Energy</a:t>
          </a:r>
          <a:endParaRPr lang="it-IT" sz="1200" kern="1200" dirty="0"/>
        </a:p>
      </dsp:txBody>
      <dsp:txXfrm>
        <a:off x="2612379" y="0"/>
        <a:ext cx="1471866" cy="981244"/>
      </dsp:txXfrm>
    </dsp:sp>
    <dsp:sp modelId="{DD4DB3F0-3516-465B-8A31-4A0996A8260C}">
      <dsp:nvSpPr>
        <dsp:cNvPr id="0" name=""/>
        <dsp:cNvSpPr/>
      </dsp:nvSpPr>
      <dsp:spPr>
        <a:xfrm>
          <a:off x="2212092" y="1115313"/>
          <a:ext cx="981244" cy="981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err="1" smtClean="0"/>
            <a:t>Electrical</a:t>
          </a:r>
          <a:r>
            <a:rPr lang="it-IT" sz="1100" kern="1200" dirty="0" smtClean="0"/>
            <a:t> </a:t>
          </a:r>
          <a:r>
            <a:rPr lang="it-IT" sz="1100" kern="1200" dirty="0" err="1" smtClean="0"/>
            <a:t>Engineering</a:t>
          </a:r>
          <a:endParaRPr lang="it-IT" sz="1100" kern="1200" dirty="0"/>
        </a:p>
      </dsp:txBody>
      <dsp:txXfrm>
        <a:off x="2212092" y="1115313"/>
        <a:ext cx="981244" cy="981244"/>
      </dsp:txXfrm>
    </dsp:sp>
    <dsp:sp modelId="{EA21E4ED-D419-4D39-98C3-ADA03C122329}">
      <dsp:nvSpPr>
        <dsp:cNvPr id="0" name=""/>
        <dsp:cNvSpPr/>
      </dsp:nvSpPr>
      <dsp:spPr>
        <a:xfrm>
          <a:off x="3291460" y="1115313"/>
          <a:ext cx="1471866" cy="981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err="1" smtClean="0"/>
            <a:t>Electrotecnics</a:t>
          </a:r>
          <a:endParaRPr lang="it-IT" sz="1200" kern="1200" dirty="0"/>
        </a:p>
      </dsp:txBody>
      <dsp:txXfrm>
        <a:off x="3291460" y="1115313"/>
        <a:ext cx="1471866" cy="981244"/>
      </dsp:txXfrm>
    </dsp:sp>
    <dsp:sp modelId="{5CB307EF-9426-4AB2-ABD4-3BDDF704049C}">
      <dsp:nvSpPr>
        <dsp:cNvPr id="0" name=""/>
        <dsp:cNvSpPr/>
      </dsp:nvSpPr>
      <dsp:spPr>
        <a:xfrm>
          <a:off x="2209062" y="2393931"/>
          <a:ext cx="986091" cy="9949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Information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err="1" smtClean="0"/>
            <a:t>Technology</a:t>
          </a:r>
          <a:endParaRPr lang="it-IT" sz="1100" kern="1200" dirty="0"/>
        </a:p>
      </dsp:txBody>
      <dsp:txXfrm>
        <a:off x="2209062" y="2393931"/>
        <a:ext cx="986091" cy="994991"/>
      </dsp:txXfrm>
    </dsp:sp>
    <dsp:sp modelId="{08E9BF9A-9A61-4742-BB2F-0A740BB865E5}">
      <dsp:nvSpPr>
        <dsp:cNvPr id="0" name=""/>
        <dsp:cNvSpPr/>
      </dsp:nvSpPr>
      <dsp:spPr>
        <a:xfrm>
          <a:off x="3287219" y="2393931"/>
          <a:ext cx="1479137" cy="9949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Information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err="1" smtClean="0"/>
            <a:t>Telecommunications</a:t>
          </a:r>
          <a:endParaRPr lang="it-IT" sz="1200" kern="1200" dirty="0"/>
        </a:p>
      </dsp:txBody>
      <dsp:txXfrm>
        <a:off x="3287219" y="2393931"/>
        <a:ext cx="1479137" cy="994991"/>
      </dsp:txXfrm>
    </dsp:sp>
    <dsp:sp modelId="{987C0EA6-0F10-403E-B51A-8D1D2C7C5875}">
      <dsp:nvSpPr>
        <dsp:cNvPr id="0" name=""/>
        <dsp:cNvSpPr/>
      </dsp:nvSpPr>
      <dsp:spPr>
        <a:xfrm>
          <a:off x="1569346" y="3514072"/>
          <a:ext cx="981244" cy="9812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err="1" smtClean="0"/>
            <a:t>Transport</a:t>
          </a:r>
          <a:r>
            <a:rPr lang="it-IT" sz="1100" kern="1200" dirty="0" smtClean="0"/>
            <a:t> and </a:t>
          </a:r>
          <a:r>
            <a:rPr lang="it-IT" sz="1100" kern="1200" dirty="0" err="1" smtClean="0"/>
            <a:t>Logistic</a:t>
          </a:r>
          <a:endParaRPr lang="it-IT" sz="1100" kern="1200" dirty="0"/>
        </a:p>
      </dsp:txBody>
      <dsp:txXfrm>
        <a:off x="1569346" y="3514072"/>
        <a:ext cx="981244" cy="9812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C3F6D-4D36-4D32-A2CC-FC13E761415F}">
      <dsp:nvSpPr>
        <dsp:cNvPr id="0" name=""/>
        <dsp:cNvSpPr/>
      </dsp:nvSpPr>
      <dsp:spPr>
        <a:xfrm>
          <a:off x="0" y="0"/>
          <a:ext cx="5760640" cy="7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Start   8:00</a:t>
          </a:r>
          <a:endParaRPr lang="it-IT" sz="2800" kern="1200" dirty="0"/>
        </a:p>
      </dsp:txBody>
      <dsp:txXfrm>
        <a:off x="0" y="0"/>
        <a:ext cx="4937898" cy="744562"/>
      </dsp:txXfrm>
    </dsp:sp>
    <dsp:sp modelId="{1566BA78-8605-4031-A6DD-6FE5AB0253FD}">
      <dsp:nvSpPr>
        <dsp:cNvPr id="0" name=""/>
        <dsp:cNvSpPr/>
      </dsp:nvSpPr>
      <dsp:spPr>
        <a:xfrm>
          <a:off x="482453" y="879937"/>
          <a:ext cx="5760640" cy="7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Break    11:00 </a:t>
          </a:r>
          <a:r>
            <a:rPr lang="it-IT" sz="2800" kern="1200" dirty="0" err="1" smtClean="0"/>
            <a:t>to</a:t>
          </a:r>
          <a:r>
            <a:rPr lang="it-IT" sz="2800" kern="1200" dirty="0" smtClean="0"/>
            <a:t> 11:10</a:t>
          </a:r>
          <a:endParaRPr lang="it-IT" sz="2800" kern="1200" dirty="0"/>
        </a:p>
      </dsp:txBody>
      <dsp:txXfrm>
        <a:off x="482453" y="879937"/>
        <a:ext cx="4794220" cy="744562"/>
      </dsp:txXfrm>
    </dsp:sp>
    <dsp:sp modelId="{32A1A3C9-7658-4668-8B84-70D93633FD49}">
      <dsp:nvSpPr>
        <dsp:cNvPr id="0" name=""/>
        <dsp:cNvSpPr/>
      </dsp:nvSpPr>
      <dsp:spPr>
        <a:xfrm>
          <a:off x="957706" y="1759875"/>
          <a:ext cx="5760640" cy="7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err="1" smtClean="0"/>
            <a:t>Finish</a:t>
          </a:r>
          <a:r>
            <a:rPr lang="it-IT" sz="2800" kern="1200" dirty="0" smtClean="0"/>
            <a:t>   12:00 or 13:00 or 14:00</a:t>
          </a:r>
          <a:endParaRPr lang="it-IT" sz="2800" kern="1200" dirty="0"/>
        </a:p>
      </dsp:txBody>
      <dsp:txXfrm>
        <a:off x="957706" y="1759875"/>
        <a:ext cx="4801421" cy="744562"/>
      </dsp:txXfrm>
    </dsp:sp>
    <dsp:sp modelId="{5A9A928D-C554-4667-A1A1-E3362BA9A515}">
      <dsp:nvSpPr>
        <dsp:cNvPr id="0" name=""/>
        <dsp:cNvSpPr/>
      </dsp:nvSpPr>
      <dsp:spPr>
        <a:xfrm>
          <a:off x="1440159" y="2639813"/>
          <a:ext cx="5760640" cy="7445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6 </a:t>
          </a:r>
          <a:r>
            <a:rPr lang="it-IT" sz="2800" kern="1200" dirty="0" err="1" smtClean="0"/>
            <a:t>Days</a:t>
          </a:r>
          <a:r>
            <a:rPr lang="it-IT" sz="2800" kern="1200" dirty="0" smtClean="0"/>
            <a:t> a week</a:t>
          </a:r>
          <a:endParaRPr lang="it-IT" sz="2800" kern="1200" dirty="0"/>
        </a:p>
      </dsp:txBody>
      <dsp:txXfrm>
        <a:off x="1440159" y="2639813"/>
        <a:ext cx="4794220" cy="744562"/>
      </dsp:txXfrm>
    </dsp:sp>
    <dsp:sp modelId="{F9F1B2CA-E9DC-4F83-B4D2-E7C4B7F7BF22}">
      <dsp:nvSpPr>
        <dsp:cNvPr id="0" name=""/>
        <dsp:cNvSpPr/>
      </dsp:nvSpPr>
      <dsp:spPr>
        <a:xfrm>
          <a:off x="5276674" y="570267"/>
          <a:ext cx="483965" cy="4839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/>
        </a:p>
      </dsp:txBody>
      <dsp:txXfrm>
        <a:off x="5276674" y="570267"/>
        <a:ext cx="483965" cy="483965"/>
      </dsp:txXfrm>
    </dsp:sp>
    <dsp:sp modelId="{7EDB27D6-242A-44F5-BF1B-5D33BA0F75B9}">
      <dsp:nvSpPr>
        <dsp:cNvPr id="0" name=""/>
        <dsp:cNvSpPr/>
      </dsp:nvSpPr>
      <dsp:spPr>
        <a:xfrm>
          <a:off x="5759127" y="1450205"/>
          <a:ext cx="483965" cy="4839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/>
        </a:p>
      </dsp:txBody>
      <dsp:txXfrm>
        <a:off x="5759127" y="1450205"/>
        <a:ext cx="483965" cy="483965"/>
      </dsp:txXfrm>
    </dsp:sp>
    <dsp:sp modelId="{B99F547C-C8A2-46BC-8D41-1BECB13E4E6C}">
      <dsp:nvSpPr>
        <dsp:cNvPr id="0" name=""/>
        <dsp:cNvSpPr/>
      </dsp:nvSpPr>
      <dsp:spPr>
        <a:xfrm>
          <a:off x="6234380" y="2330142"/>
          <a:ext cx="483965" cy="48396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200" kern="1200"/>
        </a:p>
      </dsp:txBody>
      <dsp:txXfrm>
        <a:off x="6234380" y="2330142"/>
        <a:ext cx="483965" cy="4839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FA8CC1-47A9-4ED5-8276-6DB1B482408A}">
      <dsp:nvSpPr>
        <dsp:cNvPr id="0" name=""/>
        <dsp:cNvSpPr/>
      </dsp:nvSpPr>
      <dsp:spPr>
        <a:xfrm>
          <a:off x="0" y="44229"/>
          <a:ext cx="633670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Italian</a:t>
          </a:r>
          <a:r>
            <a:rPr lang="it-IT" sz="1700" kern="1200" dirty="0" smtClean="0"/>
            <a:t> </a:t>
          </a:r>
          <a:endParaRPr lang="it-IT" sz="1700" kern="1200" dirty="0"/>
        </a:p>
      </dsp:txBody>
      <dsp:txXfrm>
        <a:off x="0" y="44229"/>
        <a:ext cx="6336703" cy="407745"/>
      </dsp:txXfrm>
    </dsp:sp>
    <dsp:sp modelId="{0BBB69E8-C7C4-4B49-A058-3FC13CB107EF}">
      <dsp:nvSpPr>
        <dsp:cNvPr id="0" name=""/>
        <dsp:cNvSpPr/>
      </dsp:nvSpPr>
      <dsp:spPr>
        <a:xfrm>
          <a:off x="0" y="500934"/>
          <a:ext cx="633670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Maths</a:t>
          </a:r>
          <a:endParaRPr lang="it-IT" sz="1700" kern="1200" dirty="0"/>
        </a:p>
      </dsp:txBody>
      <dsp:txXfrm>
        <a:off x="0" y="500934"/>
        <a:ext cx="6336703" cy="407745"/>
      </dsp:txXfrm>
    </dsp:sp>
    <dsp:sp modelId="{22A103C2-4106-4C9F-9995-B55A66AA08A1}">
      <dsp:nvSpPr>
        <dsp:cNvPr id="0" name=""/>
        <dsp:cNvSpPr/>
      </dsp:nvSpPr>
      <dsp:spPr>
        <a:xfrm>
          <a:off x="0" y="957639"/>
          <a:ext cx="633670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History</a:t>
          </a:r>
          <a:r>
            <a:rPr lang="it-IT" sz="1700" kern="1200" dirty="0" smtClean="0"/>
            <a:t> </a:t>
          </a:r>
          <a:r>
            <a:rPr lang="it-IT" sz="1700" kern="1200" smtClean="0"/>
            <a:t>and Geography</a:t>
          </a:r>
          <a:endParaRPr lang="it-IT" sz="1700" kern="1200" dirty="0"/>
        </a:p>
      </dsp:txBody>
      <dsp:txXfrm>
        <a:off x="0" y="957639"/>
        <a:ext cx="6336703" cy="407745"/>
      </dsp:txXfrm>
    </dsp:sp>
    <dsp:sp modelId="{B6FFE20B-84E2-4DF8-937E-D577929FE477}">
      <dsp:nvSpPr>
        <dsp:cNvPr id="0" name=""/>
        <dsp:cNvSpPr/>
      </dsp:nvSpPr>
      <dsp:spPr>
        <a:xfrm>
          <a:off x="0" y="1414344"/>
          <a:ext cx="633670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Physical</a:t>
          </a:r>
          <a:r>
            <a:rPr lang="it-IT" sz="1700" kern="1200" dirty="0" smtClean="0"/>
            <a:t> </a:t>
          </a:r>
          <a:r>
            <a:rPr lang="it-IT" sz="1700" kern="1200" dirty="0" err="1" smtClean="0"/>
            <a:t>Education</a:t>
          </a:r>
          <a:endParaRPr lang="it-IT" sz="1700" kern="1200" dirty="0"/>
        </a:p>
      </dsp:txBody>
      <dsp:txXfrm>
        <a:off x="0" y="1414344"/>
        <a:ext cx="6336703" cy="407745"/>
      </dsp:txXfrm>
    </dsp:sp>
    <dsp:sp modelId="{BC64943B-8550-4B08-9180-04FC5421FEDD}">
      <dsp:nvSpPr>
        <dsp:cNvPr id="0" name=""/>
        <dsp:cNvSpPr/>
      </dsp:nvSpPr>
      <dsp:spPr>
        <a:xfrm>
          <a:off x="0" y="1871049"/>
          <a:ext cx="633670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Religion</a:t>
          </a:r>
          <a:endParaRPr lang="it-IT" sz="1700" kern="1200" dirty="0"/>
        </a:p>
      </dsp:txBody>
      <dsp:txXfrm>
        <a:off x="0" y="1871049"/>
        <a:ext cx="6336703" cy="407745"/>
      </dsp:txXfrm>
    </dsp:sp>
    <dsp:sp modelId="{7337AAAB-F016-4154-8DB5-955089FA5C6C}">
      <dsp:nvSpPr>
        <dsp:cNvPr id="0" name=""/>
        <dsp:cNvSpPr/>
      </dsp:nvSpPr>
      <dsp:spPr>
        <a:xfrm>
          <a:off x="0" y="2327754"/>
          <a:ext cx="633670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Informatic</a:t>
          </a:r>
          <a:r>
            <a:rPr lang="it-IT" sz="1700" kern="1200" smtClean="0"/>
            <a:t> Technologies</a:t>
          </a:r>
          <a:endParaRPr lang="it-IT" sz="1700" kern="1200" dirty="0"/>
        </a:p>
      </dsp:txBody>
      <dsp:txXfrm>
        <a:off x="0" y="2327754"/>
        <a:ext cx="6336703" cy="407745"/>
      </dsp:txXfrm>
    </dsp:sp>
    <dsp:sp modelId="{61206F62-F071-47F2-8978-A24164470FA7}">
      <dsp:nvSpPr>
        <dsp:cNvPr id="0" name=""/>
        <dsp:cNvSpPr/>
      </dsp:nvSpPr>
      <dsp:spPr>
        <a:xfrm>
          <a:off x="0" y="2784459"/>
          <a:ext cx="633670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Physics</a:t>
          </a:r>
          <a:endParaRPr lang="it-IT" sz="1700" kern="1200" dirty="0"/>
        </a:p>
      </dsp:txBody>
      <dsp:txXfrm>
        <a:off x="0" y="2784459"/>
        <a:ext cx="6336703" cy="407745"/>
      </dsp:txXfrm>
    </dsp:sp>
    <dsp:sp modelId="{785D25ED-E09F-4098-B285-D0E4B0CC395E}">
      <dsp:nvSpPr>
        <dsp:cNvPr id="0" name=""/>
        <dsp:cNvSpPr/>
      </dsp:nvSpPr>
      <dsp:spPr>
        <a:xfrm>
          <a:off x="0" y="3241164"/>
          <a:ext cx="633670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Chemstry</a:t>
          </a:r>
          <a:endParaRPr lang="it-IT" sz="1700" kern="1200" dirty="0"/>
        </a:p>
      </dsp:txBody>
      <dsp:txXfrm>
        <a:off x="0" y="3241164"/>
        <a:ext cx="6336703" cy="407745"/>
      </dsp:txXfrm>
    </dsp:sp>
    <dsp:sp modelId="{830C8A66-5D56-4E79-9672-E75D0D15BFD0}">
      <dsp:nvSpPr>
        <dsp:cNvPr id="0" name=""/>
        <dsp:cNvSpPr/>
      </dsp:nvSpPr>
      <dsp:spPr>
        <a:xfrm>
          <a:off x="0" y="3697869"/>
          <a:ext cx="633670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Technlogies</a:t>
          </a:r>
          <a:r>
            <a:rPr lang="it-IT" sz="1700" kern="1200" dirty="0" smtClean="0"/>
            <a:t> and </a:t>
          </a:r>
          <a:r>
            <a:rPr lang="it-IT" sz="1700" kern="1200" dirty="0" err="1" smtClean="0"/>
            <a:t>Techniques</a:t>
          </a:r>
          <a:r>
            <a:rPr lang="it-IT" sz="1700" kern="1200" dirty="0" smtClean="0"/>
            <a:t> </a:t>
          </a:r>
          <a:r>
            <a:rPr lang="it-IT" sz="1700" kern="1200" dirty="0" err="1" smtClean="0"/>
            <a:t>of</a:t>
          </a:r>
          <a:r>
            <a:rPr lang="it-IT" sz="1700" kern="1200" dirty="0" smtClean="0"/>
            <a:t> </a:t>
          </a:r>
          <a:r>
            <a:rPr lang="it-IT" sz="1700" kern="1200" dirty="0" err="1" smtClean="0"/>
            <a:t>Graphis</a:t>
          </a:r>
          <a:r>
            <a:rPr lang="it-IT" sz="1700" kern="1200" dirty="0" smtClean="0"/>
            <a:t> </a:t>
          </a:r>
          <a:r>
            <a:rPr lang="it-IT" sz="1700" kern="1200" dirty="0" err="1" smtClean="0"/>
            <a:t>Rapresentation</a:t>
          </a:r>
          <a:endParaRPr lang="it-IT" sz="1700" kern="1200" dirty="0"/>
        </a:p>
      </dsp:txBody>
      <dsp:txXfrm>
        <a:off x="0" y="3697869"/>
        <a:ext cx="6336703" cy="407745"/>
      </dsp:txXfrm>
    </dsp:sp>
    <dsp:sp modelId="{3797FD1F-305D-4690-9A92-60A15BC8A5CB}">
      <dsp:nvSpPr>
        <dsp:cNvPr id="0" name=""/>
        <dsp:cNvSpPr/>
      </dsp:nvSpPr>
      <dsp:spPr>
        <a:xfrm>
          <a:off x="0" y="4154574"/>
          <a:ext cx="633670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Information Technologies</a:t>
          </a:r>
          <a:endParaRPr lang="it-IT" sz="1700" kern="1200" dirty="0"/>
        </a:p>
      </dsp:txBody>
      <dsp:txXfrm>
        <a:off x="0" y="4154574"/>
        <a:ext cx="6336703" cy="407745"/>
      </dsp:txXfrm>
    </dsp:sp>
    <dsp:sp modelId="{DEFAF4EA-3672-467E-87EC-E354EC005943}">
      <dsp:nvSpPr>
        <dsp:cNvPr id="0" name=""/>
        <dsp:cNvSpPr/>
      </dsp:nvSpPr>
      <dsp:spPr>
        <a:xfrm>
          <a:off x="0" y="4611279"/>
          <a:ext cx="633670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Applied</a:t>
          </a:r>
          <a:r>
            <a:rPr lang="it-IT" sz="1700" kern="1200" baseline="0" dirty="0" smtClean="0"/>
            <a:t> </a:t>
          </a:r>
          <a:r>
            <a:rPr lang="it-IT" sz="1700" kern="1200" baseline="0" dirty="0" err="1" smtClean="0"/>
            <a:t>Sciences</a:t>
          </a:r>
          <a:r>
            <a:rPr lang="it-IT" sz="1700" kern="1200" baseline="0" dirty="0" smtClean="0"/>
            <a:t> and Technologies</a:t>
          </a:r>
          <a:endParaRPr lang="it-IT" sz="1700" kern="1200" dirty="0"/>
        </a:p>
      </dsp:txBody>
      <dsp:txXfrm>
        <a:off x="0" y="4611279"/>
        <a:ext cx="6336703" cy="407745"/>
      </dsp:txXfrm>
    </dsp:sp>
    <dsp:sp modelId="{B7CAA5B6-399D-4D23-8E41-FCAEA0CD188A}">
      <dsp:nvSpPr>
        <dsp:cNvPr id="0" name=""/>
        <dsp:cNvSpPr/>
      </dsp:nvSpPr>
      <dsp:spPr>
        <a:xfrm>
          <a:off x="0" y="5067984"/>
          <a:ext cx="633670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err="1" smtClean="0"/>
            <a:t>Law</a:t>
          </a:r>
          <a:endParaRPr lang="it-IT" sz="1700" kern="1200" dirty="0"/>
        </a:p>
      </dsp:txBody>
      <dsp:txXfrm>
        <a:off x="0" y="5067984"/>
        <a:ext cx="6336703" cy="407745"/>
      </dsp:txXfrm>
    </dsp:sp>
    <dsp:sp modelId="{F5FF6E35-12F4-4DF0-86F1-1DA2AFEC53D0}">
      <dsp:nvSpPr>
        <dsp:cNvPr id="0" name=""/>
        <dsp:cNvSpPr/>
      </dsp:nvSpPr>
      <dsp:spPr>
        <a:xfrm>
          <a:off x="0" y="5524689"/>
          <a:ext cx="6336703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English</a:t>
          </a:r>
          <a:endParaRPr lang="it-IT" sz="1700" kern="1200" dirty="0"/>
        </a:p>
      </dsp:txBody>
      <dsp:txXfrm>
        <a:off x="0" y="5524689"/>
        <a:ext cx="6336703" cy="40774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364609-0A9B-4B79-9AA0-DC2AA2C9594B}">
      <dsp:nvSpPr>
        <dsp:cNvPr id="0" name=""/>
        <dsp:cNvSpPr/>
      </dsp:nvSpPr>
      <dsp:spPr>
        <a:xfrm>
          <a:off x="0" y="444239"/>
          <a:ext cx="7571184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/>
            <a:t>Mechanic</a:t>
          </a:r>
          <a:r>
            <a:rPr lang="it-IT" sz="2900" kern="1200" dirty="0" smtClean="0"/>
            <a:t>, </a:t>
          </a:r>
          <a:r>
            <a:rPr lang="it-IT" sz="2900" kern="1200" dirty="0" err="1" smtClean="0"/>
            <a:t>Machines</a:t>
          </a:r>
          <a:r>
            <a:rPr lang="it-IT" sz="2900" kern="1200" dirty="0" smtClean="0"/>
            <a:t> and Energy</a:t>
          </a:r>
          <a:endParaRPr lang="it-IT" sz="2900" kern="1200" dirty="0"/>
        </a:p>
      </dsp:txBody>
      <dsp:txXfrm>
        <a:off x="0" y="444239"/>
        <a:ext cx="7571184" cy="695565"/>
      </dsp:txXfrm>
    </dsp:sp>
    <dsp:sp modelId="{366950D6-DE76-4570-80C5-935B7A4243AD}">
      <dsp:nvSpPr>
        <dsp:cNvPr id="0" name=""/>
        <dsp:cNvSpPr/>
      </dsp:nvSpPr>
      <dsp:spPr>
        <a:xfrm>
          <a:off x="0" y="1223324"/>
          <a:ext cx="7571184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/>
            <a:t>Systems</a:t>
          </a:r>
          <a:r>
            <a:rPr lang="it-IT" sz="2900" kern="1200" dirty="0" smtClean="0"/>
            <a:t> and </a:t>
          </a:r>
          <a:r>
            <a:rPr lang="it-IT" sz="2900" kern="1200" dirty="0" err="1" smtClean="0"/>
            <a:t>Automation</a:t>
          </a:r>
          <a:endParaRPr lang="it-IT" sz="2900" kern="1200" dirty="0"/>
        </a:p>
      </dsp:txBody>
      <dsp:txXfrm>
        <a:off x="0" y="1223324"/>
        <a:ext cx="7571184" cy="695565"/>
      </dsp:txXfrm>
    </dsp:sp>
    <dsp:sp modelId="{D6C728B2-1351-44F2-92C1-BE787781E557}">
      <dsp:nvSpPr>
        <dsp:cNvPr id="0" name=""/>
        <dsp:cNvSpPr/>
      </dsp:nvSpPr>
      <dsp:spPr>
        <a:xfrm>
          <a:off x="0" y="2002409"/>
          <a:ext cx="7571184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/>
            <a:t>Mechanical</a:t>
          </a:r>
          <a:r>
            <a:rPr lang="it-IT" sz="2900" kern="1200" dirty="0" smtClean="0"/>
            <a:t> Technologies </a:t>
          </a:r>
          <a:r>
            <a:rPr lang="it-IT" sz="2900" kern="1200" dirty="0" err="1" smtClean="0"/>
            <a:t>of</a:t>
          </a:r>
          <a:r>
            <a:rPr lang="it-IT" sz="2900" kern="1200" dirty="0" smtClean="0"/>
            <a:t> </a:t>
          </a:r>
          <a:r>
            <a:rPr lang="it-IT" sz="2900" kern="1200" dirty="0" err="1" smtClean="0"/>
            <a:t>Process</a:t>
          </a:r>
          <a:r>
            <a:rPr lang="it-IT" sz="2900" kern="1200" dirty="0" smtClean="0"/>
            <a:t> and </a:t>
          </a:r>
          <a:r>
            <a:rPr lang="it-IT" sz="2900" kern="1200" dirty="0" err="1" smtClean="0"/>
            <a:t>Product</a:t>
          </a:r>
          <a:endParaRPr lang="it-IT" sz="2900" kern="1200" dirty="0"/>
        </a:p>
      </dsp:txBody>
      <dsp:txXfrm>
        <a:off x="0" y="2002409"/>
        <a:ext cx="7571184" cy="695565"/>
      </dsp:txXfrm>
    </dsp:sp>
    <dsp:sp modelId="{4F0C2E85-0764-410D-90D7-4E292E7D26AF}">
      <dsp:nvSpPr>
        <dsp:cNvPr id="0" name=""/>
        <dsp:cNvSpPr/>
      </dsp:nvSpPr>
      <dsp:spPr>
        <a:xfrm>
          <a:off x="0" y="2781494"/>
          <a:ext cx="7571184" cy="69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err="1" smtClean="0"/>
            <a:t>Draw</a:t>
          </a:r>
          <a:r>
            <a:rPr lang="it-IT" sz="2900" kern="1200" dirty="0" smtClean="0"/>
            <a:t>, Design and Industrial </a:t>
          </a:r>
          <a:r>
            <a:rPr lang="it-IT" sz="2900" kern="1200" dirty="0" err="1" smtClean="0"/>
            <a:t>Organization</a:t>
          </a:r>
          <a:endParaRPr lang="it-IT" sz="2900" kern="1200" dirty="0"/>
        </a:p>
      </dsp:txBody>
      <dsp:txXfrm>
        <a:off x="0" y="2781494"/>
        <a:ext cx="7571184" cy="69556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364609-0A9B-4B79-9AA0-DC2AA2C9594B}">
      <dsp:nvSpPr>
        <dsp:cNvPr id="0" name=""/>
        <dsp:cNvSpPr/>
      </dsp:nvSpPr>
      <dsp:spPr>
        <a:xfrm>
          <a:off x="0" y="548819"/>
          <a:ext cx="757118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err="1" smtClean="0"/>
            <a:t>Mechanics</a:t>
          </a:r>
          <a:r>
            <a:rPr lang="it-IT" sz="2700" kern="1200" dirty="0" smtClean="0"/>
            <a:t>, </a:t>
          </a:r>
          <a:r>
            <a:rPr lang="it-IT" sz="2700" kern="1200" dirty="0" err="1" smtClean="0"/>
            <a:t>Machines</a:t>
          </a:r>
          <a:r>
            <a:rPr lang="it-IT" sz="2700" kern="1200" dirty="0" smtClean="0"/>
            <a:t> and Energy</a:t>
          </a:r>
          <a:endParaRPr lang="it-IT" sz="2700" kern="1200" dirty="0"/>
        </a:p>
      </dsp:txBody>
      <dsp:txXfrm>
        <a:off x="0" y="548819"/>
        <a:ext cx="7571184" cy="647595"/>
      </dsp:txXfrm>
    </dsp:sp>
    <dsp:sp modelId="{366950D6-DE76-4570-80C5-935B7A4243AD}">
      <dsp:nvSpPr>
        <dsp:cNvPr id="0" name=""/>
        <dsp:cNvSpPr/>
      </dsp:nvSpPr>
      <dsp:spPr>
        <a:xfrm>
          <a:off x="0" y="1274174"/>
          <a:ext cx="757118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err="1" smtClean="0"/>
            <a:t>Systems</a:t>
          </a:r>
          <a:r>
            <a:rPr lang="it-IT" sz="2700" kern="1200" dirty="0" smtClean="0"/>
            <a:t> and </a:t>
          </a:r>
          <a:r>
            <a:rPr lang="it-IT" sz="2700" kern="1200" dirty="0" err="1" smtClean="0"/>
            <a:t>Automation</a:t>
          </a:r>
          <a:endParaRPr lang="it-IT" sz="2700" kern="1200" dirty="0"/>
        </a:p>
      </dsp:txBody>
      <dsp:txXfrm>
        <a:off x="0" y="1274174"/>
        <a:ext cx="7571184" cy="647595"/>
      </dsp:txXfrm>
    </dsp:sp>
    <dsp:sp modelId="{D6C728B2-1351-44F2-92C1-BE787781E557}">
      <dsp:nvSpPr>
        <dsp:cNvPr id="0" name=""/>
        <dsp:cNvSpPr/>
      </dsp:nvSpPr>
      <dsp:spPr>
        <a:xfrm>
          <a:off x="0" y="1999529"/>
          <a:ext cx="757118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err="1" smtClean="0"/>
            <a:t>Mechanical</a:t>
          </a:r>
          <a:r>
            <a:rPr lang="it-IT" sz="2700" kern="1200" dirty="0" smtClean="0"/>
            <a:t> Technologies </a:t>
          </a:r>
          <a:r>
            <a:rPr lang="it-IT" sz="2700" kern="1200" dirty="0" err="1" smtClean="0"/>
            <a:t>of</a:t>
          </a:r>
          <a:r>
            <a:rPr lang="it-IT" sz="2700" kern="1200" dirty="0" smtClean="0"/>
            <a:t> </a:t>
          </a:r>
          <a:r>
            <a:rPr lang="it-IT" sz="2700" kern="1200" dirty="0" err="1" smtClean="0"/>
            <a:t>Process</a:t>
          </a:r>
          <a:r>
            <a:rPr lang="it-IT" sz="2700" kern="1200" dirty="0" smtClean="0"/>
            <a:t> and </a:t>
          </a:r>
          <a:r>
            <a:rPr lang="it-IT" sz="2700" kern="1200" dirty="0" err="1" smtClean="0"/>
            <a:t>Product</a:t>
          </a:r>
          <a:endParaRPr lang="it-IT" sz="2700" kern="1200" dirty="0"/>
        </a:p>
      </dsp:txBody>
      <dsp:txXfrm>
        <a:off x="0" y="1999529"/>
        <a:ext cx="7571184" cy="647595"/>
      </dsp:txXfrm>
    </dsp:sp>
    <dsp:sp modelId="{4F0C2E85-0764-410D-90D7-4E292E7D26AF}">
      <dsp:nvSpPr>
        <dsp:cNvPr id="0" name=""/>
        <dsp:cNvSpPr/>
      </dsp:nvSpPr>
      <dsp:spPr>
        <a:xfrm>
          <a:off x="0" y="2724884"/>
          <a:ext cx="7571184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Energy </a:t>
          </a:r>
          <a:r>
            <a:rPr lang="it-IT" sz="2700" kern="1200" dirty="0" err="1" smtClean="0"/>
            <a:t>Systems</a:t>
          </a:r>
          <a:r>
            <a:rPr lang="it-IT" sz="2700" kern="1200" dirty="0" smtClean="0"/>
            <a:t>, Design and Industrial </a:t>
          </a:r>
          <a:r>
            <a:rPr lang="it-IT" sz="2700" kern="1200" dirty="0" err="1" smtClean="0"/>
            <a:t>Organization</a:t>
          </a:r>
          <a:endParaRPr lang="it-IT" sz="2700" kern="1200" dirty="0"/>
        </a:p>
      </dsp:txBody>
      <dsp:txXfrm>
        <a:off x="0" y="2724884"/>
        <a:ext cx="7571184" cy="64759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364609-0A9B-4B79-9AA0-DC2AA2C9594B}">
      <dsp:nvSpPr>
        <dsp:cNvPr id="0" name=""/>
        <dsp:cNvSpPr/>
      </dsp:nvSpPr>
      <dsp:spPr>
        <a:xfrm>
          <a:off x="0" y="159861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Electrotechnology</a:t>
          </a:r>
          <a:r>
            <a:rPr lang="it-IT" sz="3200" kern="1200" dirty="0" smtClean="0"/>
            <a:t>, </a:t>
          </a:r>
          <a:r>
            <a:rPr lang="it-IT" sz="3200" kern="1200" dirty="0" err="1" smtClean="0"/>
            <a:t>Electronics</a:t>
          </a:r>
          <a:r>
            <a:rPr lang="it-IT" sz="3200" kern="1200" dirty="0" smtClean="0"/>
            <a:t> and </a:t>
          </a:r>
          <a:r>
            <a:rPr lang="it-IT" sz="3200" kern="1200" dirty="0" err="1" smtClean="0"/>
            <a:t>Automation</a:t>
          </a:r>
          <a:r>
            <a:rPr lang="it-IT" sz="3200" kern="1200" dirty="0" smtClean="0"/>
            <a:t>   </a:t>
          </a:r>
          <a:endParaRPr lang="it-IT" sz="3200" kern="1200" dirty="0"/>
        </a:p>
      </dsp:txBody>
      <dsp:txXfrm>
        <a:off x="0" y="159861"/>
        <a:ext cx="8229600" cy="767520"/>
      </dsp:txXfrm>
    </dsp:sp>
    <dsp:sp modelId="{366950D6-DE76-4570-80C5-935B7A4243AD}">
      <dsp:nvSpPr>
        <dsp:cNvPr id="0" name=""/>
        <dsp:cNvSpPr/>
      </dsp:nvSpPr>
      <dsp:spPr>
        <a:xfrm>
          <a:off x="0" y="1019541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Law</a:t>
          </a:r>
          <a:endParaRPr lang="it-IT" sz="3200" kern="1200" dirty="0"/>
        </a:p>
      </dsp:txBody>
      <dsp:txXfrm>
        <a:off x="0" y="1019541"/>
        <a:ext cx="8229600" cy="767520"/>
      </dsp:txXfrm>
    </dsp:sp>
    <dsp:sp modelId="{D6C728B2-1351-44F2-92C1-BE787781E557}">
      <dsp:nvSpPr>
        <dsp:cNvPr id="0" name=""/>
        <dsp:cNvSpPr/>
      </dsp:nvSpPr>
      <dsp:spPr>
        <a:xfrm>
          <a:off x="0" y="1879221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Air </a:t>
          </a:r>
          <a:r>
            <a:rPr lang="it-IT" sz="3200" kern="1200" dirty="0" err="1" smtClean="0"/>
            <a:t>Navigation</a:t>
          </a:r>
          <a:r>
            <a:rPr lang="it-IT" sz="3200" kern="1200" dirty="0" smtClean="0"/>
            <a:t> Science</a:t>
          </a:r>
          <a:endParaRPr lang="it-IT" sz="3200" kern="1200" dirty="0"/>
        </a:p>
      </dsp:txBody>
      <dsp:txXfrm>
        <a:off x="0" y="1879221"/>
        <a:ext cx="8229600" cy="767520"/>
      </dsp:txXfrm>
    </dsp:sp>
    <dsp:sp modelId="{4F0C2E85-0764-410D-90D7-4E292E7D26AF}">
      <dsp:nvSpPr>
        <dsp:cNvPr id="0" name=""/>
        <dsp:cNvSpPr/>
      </dsp:nvSpPr>
      <dsp:spPr>
        <a:xfrm>
          <a:off x="0" y="2738901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Mechanics</a:t>
          </a:r>
          <a:r>
            <a:rPr lang="it-IT" sz="3200" kern="1200" dirty="0" smtClean="0"/>
            <a:t> and </a:t>
          </a:r>
          <a:r>
            <a:rPr lang="it-IT" sz="3200" kern="1200" dirty="0" err="1" smtClean="0"/>
            <a:t>Machines</a:t>
          </a:r>
          <a:endParaRPr lang="it-IT" sz="3200" kern="1200" dirty="0"/>
        </a:p>
      </dsp:txBody>
      <dsp:txXfrm>
        <a:off x="0" y="2738901"/>
        <a:ext cx="8229600" cy="767520"/>
      </dsp:txXfrm>
    </dsp:sp>
    <dsp:sp modelId="{998F107F-2C19-447B-A085-DF975E91A566}">
      <dsp:nvSpPr>
        <dsp:cNvPr id="0" name=""/>
        <dsp:cNvSpPr/>
      </dsp:nvSpPr>
      <dsp:spPr>
        <a:xfrm>
          <a:off x="0" y="3598581"/>
          <a:ext cx="822960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err="1" smtClean="0"/>
            <a:t>Logistics</a:t>
          </a:r>
          <a:endParaRPr lang="it-IT" sz="3200" kern="1200" dirty="0"/>
        </a:p>
      </dsp:txBody>
      <dsp:txXfrm>
        <a:off x="0" y="3598581"/>
        <a:ext cx="8229600" cy="76752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364609-0A9B-4B79-9AA0-DC2AA2C9594B}">
      <dsp:nvSpPr>
        <dsp:cNvPr id="0" name=""/>
        <dsp:cNvSpPr/>
      </dsp:nvSpPr>
      <dsp:spPr>
        <a:xfrm>
          <a:off x="0" y="797809"/>
          <a:ext cx="8064896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smtClean="0"/>
            <a:t>Electronic and </a:t>
          </a:r>
          <a:r>
            <a:rPr lang="it-IT" sz="3400" kern="1200" dirty="0" err="1" smtClean="0"/>
            <a:t>Electric</a:t>
          </a:r>
          <a:r>
            <a:rPr lang="it-IT" sz="3400" kern="1200" dirty="0" smtClean="0"/>
            <a:t> </a:t>
          </a:r>
          <a:r>
            <a:rPr lang="it-IT" sz="3400" kern="1200" dirty="0" err="1" smtClean="0"/>
            <a:t>Systems</a:t>
          </a:r>
          <a:r>
            <a:rPr lang="it-IT" sz="3400" kern="1200" dirty="0" smtClean="0"/>
            <a:t> </a:t>
          </a:r>
          <a:r>
            <a:rPr lang="it-IT" sz="3400" kern="1200" dirty="0" err="1" smtClean="0"/>
            <a:t>Progettation</a:t>
          </a:r>
          <a:endParaRPr lang="it-IT" sz="3400" kern="1200" dirty="0"/>
        </a:p>
      </dsp:txBody>
      <dsp:txXfrm>
        <a:off x="0" y="797809"/>
        <a:ext cx="8064896" cy="815490"/>
      </dsp:txXfrm>
    </dsp:sp>
    <dsp:sp modelId="{366950D6-DE76-4570-80C5-935B7A4243AD}">
      <dsp:nvSpPr>
        <dsp:cNvPr id="0" name=""/>
        <dsp:cNvSpPr/>
      </dsp:nvSpPr>
      <dsp:spPr>
        <a:xfrm>
          <a:off x="0" y="1711220"/>
          <a:ext cx="8064896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err="1" smtClean="0"/>
            <a:t>Electronics</a:t>
          </a:r>
          <a:r>
            <a:rPr lang="it-IT" sz="3400" kern="1200" dirty="0" smtClean="0"/>
            <a:t> and </a:t>
          </a:r>
          <a:r>
            <a:rPr lang="it-IT" sz="3400" kern="1200" dirty="0" err="1" smtClean="0"/>
            <a:t>Electrotechnics</a:t>
          </a:r>
          <a:endParaRPr lang="it-IT" sz="3400" kern="1200" dirty="0"/>
        </a:p>
      </dsp:txBody>
      <dsp:txXfrm>
        <a:off x="0" y="1711220"/>
        <a:ext cx="8064896" cy="815490"/>
      </dsp:txXfrm>
    </dsp:sp>
    <dsp:sp modelId="{D6C728B2-1351-44F2-92C1-BE787781E557}">
      <dsp:nvSpPr>
        <dsp:cNvPr id="0" name=""/>
        <dsp:cNvSpPr/>
      </dsp:nvSpPr>
      <dsp:spPr>
        <a:xfrm>
          <a:off x="0" y="2624630"/>
          <a:ext cx="8064896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dirty="0" err="1" smtClean="0"/>
            <a:t>Automation</a:t>
          </a:r>
          <a:r>
            <a:rPr lang="it-IT" sz="3400" kern="1200" dirty="0" smtClean="0"/>
            <a:t> </a:t>
          </a:r>
          <a:r>
            <a:rPr lang="it-IT" sz="3400" kern="1200" dirty="0" err="1" smtClean="0"/>
            <a:t>Systems</a:t>
          </a:r>
          <a:endParaRPr lang="it-IT" sz="3400" kern="1200" dirty="0"/>
        </a:p>
      </dsp:txBody>
      <dsp:txXfrm>
        <a:off x="0" y="2624630"/>
        <a:ext cx="8064896" cy="81549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364609-0A9B-4B79-9AA0-DC2AA2C9594B}">
      <dsp:nvSpPr>
        <dsp:cNvPr id="0" name=""/>
        <dsp:cNvSpPr/>
      </dsp:nvSpPr>
      <dsp:spPr>
        <a:xfrm>
          <a:off x="0" y="28283"/>
          <a:ext cx="7272808" cy="1194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err="1" smtClean="0"/>
            <a:t>Sistems</a:t>
          </a:r>
          <a:r>
            <a:rPr lang="it-IT" sz="2600" kern="1200" dirty="0" smtClean="0"/>
            <a:t> and </a:t>
          </a:r>
          <a:r>
            <a:rPr lang="it-IT" sz="2600" kern="1200" dirty="0" err="1" smtClean="0"/>
            <a:t>Networks</a:t>
          </a:r>
          <a:endParaRPr lang="it-IT" sz="2600" kern="1200" dirty="0"/>
        </a:p>
      </dsp:txBody>
      <dsp:txXfrm>
        <a:off x="0" y="28283"/>
        <a:ext cx="7272808" cy="1194237"/>
      </dsp:txXfrm>
    </dsp:sp>
    <dsp:sp modelId="{366950D6-DE76-4570-80C5-935B7A4243AD}">
      <dsp:nvSpPr>
        <dsp:cNvPr id="0" name=""/>
        <dsp:cNvSpPr/>
      </dsp:nvSpPr>
      <dsp:spPr>
        <a:xfrm>
          <a:off x="0" y="1297401"/>
          <a:ext cx="7272808" cy="1194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Technologies and Information &amp; Design Telecommunication </a:t>
          </a:r>
          <a:r>
            <a:rPr lang="it-IT" sz="2600" kern="1200" dirty="0" err="1" smtClean="0"/>
            <a:t>Systems</a:t>
          </a:r>
          <a:r>
            <a:rPr lang="it-IT" sz="2600" kern="1200" dirty="0" smtClean="0"/>
            <a:t> </a:t>
          </a:r>
          <a:endParaRPr lang="it-IT" sz="2600" kern="1200" dirty="0"/>
        </a:p>
      </dsp:txBody>
      <dsp:txXfrm>
        <a:off x="0" y="1297401"/>
        <a:ext cx="7272808" cy="1194237"/>
      </dsp:txXfrm>
    </dsp:sp>
    <dsp:sp modelId="{D6C728B2-1351-44F2-92C1-BE787781E557}">
      <dsp:nvSpPr>
        <dsp:cNvPr id="0" name=""/>
        <dsp:cNvSpPr/>
      </dsp:nvSpPr>
      <dsp:spPr>
        <a:xfrm>
          <a:off x="0" y="2566518"/>
          <a:ext cx="7272808" cy="1194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Project Management, 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err="1" smtClean="0"/>
            <a:t>Enterprise</a:t>
          </a:r>
          <a:r>
            <a:rPr lang="it-IT" sz="2600" kern="1200" dirty="0" smtClean="0"/>
            <a:t> </a:t>
          </a:r>
          <a:r>
            <a:rPr lang="it-IT" sz="2600" kern="1200" dirty="0" err="1" smtClean="0"/>
            <a:t>Organization</a:t>
          </a:r>
          <a:r>
            <a:rPr lang="it-IT" sz="2600" kern="1200" dirty="0" smtClean="0"/>
            <a:t>  </a:t>
          </a:r>
          <a:endParaRPr lang="it-IT" sz="2600" kern="1200" dirty="0"/>
        </a:p>
      </dsp:txBody>
      <dsp:txXfrm>
        <a:off x="0" y="2566518"/>
        <a:ext cx="7272808" cy="1194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8EFCF-5215-4A32-BF5D-BAF2FBDF5674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3AB9E-5942-4759-9B4D-DA65E2A6807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D143DC-9DFF-4BE5-8B5A-788E2A35A4FE}" type="datetimeFigureOut">
              <a:rPr lang="it-IT" smtClean="0"/>
              <a:pPr/>
              <a:t>01/02/2015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1AEDBC-013A-4ED8-8578-E6024D13E16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F:\scuola0001-0600.avi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logo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501008"/>
            <a:ext cx="8229600" cy="1012874"/>
          </a:xfrm>
        </p:spPr>
      </p:pic>
      <p:sp>
        <p:nvSpPr>
          <p:cNvPr id="4" name="Rettangolo 3"/>
          <p:cNvSpPr/>
          <p:nvPr/>
        </p:nvSpPr>
        <p:spPr>
          <a:xfrm>
            <a:off x="1361813" y="1098610"/>
            <a:ext cx="64505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I.I.S.S.</a:t>
            </a:r>
            <a:r>
              <a:rPr lang="it-IT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it-IT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ENRICO FERMI </a:t>
            </a:r>
          </a:p>
          <a:p>
            <a:pPr algn="ctr"/>
            <a:r>
              <a:rPr lang="it-IT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LECCE</a:t>
            </a:r>
            <a:endParaRPr lang="it-IT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88840"/>
            <a:ext cx="5428552" cy="4094948"/>
          </a:xfrm>
        </p:spPr>
      </p:pic>
      <p:sp>
        <p:nvSpPr>
          <p:cNvPr id="5" name="Rettangolo 4"/>
          <p:cNvSpPr/>
          <p:nvPr/>
        </p:nvSpPr>
        <p:spPr>
          <a:xfrm>
            <a:off x="1043608" y="0"/>
            <a:ext cx="70567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Information </a:t>
            </a:r>
            <a:r>
              <a:rPr lang="it-IT" sz="4400" b="1" cap="none" spc="0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Technology</a:t>
            </a:r>
            <a:endParaRPr lang="it-IT" sz="4400" b="1" cap="none" spc="0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it-IT" sz="44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and </a:t>
            </a:r>
            <a:r>
              <a:rPr lang="it-IT" sz="4400" b="1" dirty="0" err="1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Telecommunications</a:t>
            </a:r>
            <a:endParaRPr lang="it-IT" sz="4400" b="1" cap="none" spc="0" dirty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imulato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12942" y="1600200"/>
            <a:ext cx="6753066" cy="4495800"/>
          </a:xfrm>
        </p:spPr>
      </p:pic>
      <p:sp>
        <p:nvSpPr>
          <p:cNvPr id="5" name="Rettangolo 4"/>
          <p:cNvSpPr/>
          <p:nvPr/>
        </p:nvSpPr>
        <p:spPr>
          <a:xfrm>
            <a:off x="1547664" y="260648"/>
            <a:ext cx="601889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Transport</a:t>
            </a:r>
            <a:r>
              <a:rPr lang="it-IT" sz="4800" b="1" cap="none" spc="0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and </a:t>
            </a:r>
            <a:r>
              <a:rPr lang="it-IT" sz="4800" b="1" cap="none" spc="0" dirty="0" err="1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Logistics</a:t>
            </a:r>
            <a:endParaRPr lang="it-IT" sz="4800" b="1" cap="none" spc="0" dirty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1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772993"/>
            <a:ext cx="3365205" cy="4680343"/>
          </a:xfrm>
        </p:spPr>
      </p:pic>
      <p:sp>
        <p:nvSpPr>
          <p:cNvPr id="5" name="Rettangolo 4"/>
          <p:cNvSpPr/>
          <p:nvPr/>
        </p:nvSpPr>
        <p:spPr>
          <a:xfrm>
            <a:off x="2339752" y="-171400"/>
            <a:ext cx="44518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Lyceum</a:t>
            </a:r>
            <a:r>
              <a:rPr lang="it-IT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48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</a:t>
            </a:r>
            <a:endParaRPr lang="it-IT" sz="48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it-IT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Applied</a:t>
            </a:r>
            <a:r>
              <a:rPr lang="it-IT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4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Sciences</a:t>
            </a:r>
            <a:endParaRPr lang="it-IT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2420888"/>
            <a:ext cx="842493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8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SCHOOL STAFF</a:t>
            </a:r>
            <a:endParaRPr lang="it-IT" sz="88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32048" y="1052736"/>
          <a:ext cx="8316416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1475656" y="498355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125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283968" y="498355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17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64288" y="494116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13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hedmaster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394472" cy="4525963"/>
          </a:xfrm>
        </p:spPr>
      </p:pic>
      <p:sp>
        <p:nvSpPr>
          <p:cNvPr id="4" name="Rettangolo 3"/>
          <p:cNvSpPr/>
          <p:nvPr/>
        </p:nvSpPr>
        <p:spPr>
          <a:xfrm>
            <a:off x="2187371" y="188640"/>
            <a:ext cx="46738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HEADMASTER</a:t>
            </a:r>
            <a:endParaRPr lang="it-IT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effectLst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83968" y="234888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Giuseppe Russo</a:t>
            </a:r>
          </a:p>
          <a:p>
            <a:r>
              <a:rPr lang="it-IT" dirty="0" err="1" smtClean="0"/>
              <a:t>Nuclear</a:t>
            </a:r>
            <a:r>
              <a:rPr lang="it-IT" dirty="0" smtClean="0"/>
              <a:t> </a:t>
            </a:r>
            <a:r>
              <a:rPr lang="it-IT" dirty="0" err="1" smtClean="0"/>
              <a:t>Engineer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355976" y="407707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Copperplate Gothic Bold" pitchFamily="34" charset="0"/>
              </a:rPr>
              <a:t>Maths</a:t>
            </a:r>
            <a:r>
              <a:rPr lang="it-IT" dirty="0" smtClean="0">
                <a:latin typeface="Copperplate Gothic Bold" pitchFamily="34" charset="0"/>
              </a:rPr>
              <a:t> </a:t>
            </a:r>
            <a:r>
              <a:rPr lang="it-IT" dirty="0" err="1" smtClean="0">
                <a:latin typeface="Copperplate Gothic Bold" pitchFamily="34" charset="0"/>
              </a:rPr>
              <a:t>Teacher</a:t>
            </a:r>
            <a:r>
              <a:rPr lang="it-IT" dirty="0" smtClean="0">
                <a:latin typeface="Copperplate Gothic Bold" pitchFamily="34" charset="0"/>
              </a:rPr>
              <a:t>   1984</a:t>
            </a:r>
          </a:p>
          <a:p>
            <a:r>
              <a:rPr lang="it-IT" dirty="0" err="1" smtClean="0">
                <a:latin typeface="Copperplate Gothic Bold" pitchFamily="34" charset="0"/>
              </a:rPr>
              <a:t>Headmaster</a:t>
            </a:r>
            <a:r>
              <a:rPr lang="it-IT" dirty="0" smtClean="0">
                <a:latin typeface="Copperplate Gothic Bold" pitchFamily="34" charset="0"/>
              </a:rPr>
              <a:t>          1993</a:t>
            </a:r>
          </a:p>
          <a:p>
            <a:r>
              <a:rPr lang="it-IT" dirty="0" err="1" smtClean="0">
                <a:latin typeface="Copperplate Gothic Bold" pitchFamily="34" charset="0"/>
              </a:rPr>
              <a:t>…in</a:t>
            </a:r>
            <a:r>
              <a:rPr lang="it-IT" dirty="0" smtClean="0">
                <a:latin typeface="Copperplate Gothic Bold" pitchFamily="34" charset="0"/>
              </a:rPr>
              <a:t> </a:t>
            </a:r>
            <a:r>
              <a:rPr lang="it-IT" dirty="0" err="1" smtClean="0">
                <a:latin typeface="Copperplate Gothic Bold" pitchFamily="34" charset="0"/>
              </a:rPr>
              <a:t>our</a:t>
            </a:r>
            <a:r>
              <a:rPr lang="it-IT" dirty="0" smtClean="0">
                <a:latin typeface="Copperplate Gothic Bold" pitchFamily="34" charset="0"/>
              </a:rPr>
              <a:t> </a:t>
            </a:r>
            <a:r>
              <a:rPr lang="it-IT" dirty="0" err="1" smtClean="0">
                <a:latin typeface="Copperplate Gothic Bold" pitchFamily="34" charset="0"/>
              </a:rPr>
              <a:t>school</a:t>
            </a:r>
            <a:r>
              <a:rPr lang="it-IT" dirty="0" smtClean="0">
                <a:latin typeface="Copperplate Gothic Bold" pitchFamily="34" charset="0"/>
              </a:rPr>
              <a:t>    2007</a:t>
            </a:r>
            <a:endParaRPr lang="it-IT" dirty="0">
              <a:latin typeface="Copperplate Goth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059832" y="-27384"/>
            <a:ext cx="2935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Students</a:t>
            </a:r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t-IT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4139952" y="1124744"/>
            <a:ext cx="576064" cy="10081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2126300" y="2217058"/>
            <a:ext cx="47085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</a:t>
            </a:r>
            <a:r>
              <a:rPr lang="it-IT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Background</a:t>
            </a:r>
            <a:endParaRPr lang="it-IT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Freccia in giù 11"/>
          <p:cNvSpPr/>
          <p:nvPr/>
        </p:nvSpPr>
        <p:spPr>
          <a:xfrm rot="1237421">
            <a:off x="1834326" y="3025897"/>
            <a:ext cx="322391" cy="868626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 rot="19898172">
            <a:off x="6847209" y="2967982"/>
            <a:ext cx="322391" cy="868626"/>
          </a:xfrm>
          <a:prstGeom prst="down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395536" y="3933056"/>
            <a:ext cx="27538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Well</a:t>
            </a:r>
            <a:r>
              <a:rPr lang="it-IT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it-IT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Organized</a:t>
            </a:r>
            <a:endParaRPr lang="it-IT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it-IT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Families</a:t>
            </a: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459120" y="3933056"/>
            <a:ext cx="236135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Disorganized</a:t>
            </a:r>
            <a:endParaRPr lang="it-IT" sz="32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it-IT" sz="3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Families</a:t>
            </a: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Freccia in giù 18"/>
          <p:cNvSpPr/>
          <p:nvPr/>
        </p:nvSpPr>
        <p:spPr>
          <a:xfrm>
            <a:off x="4283968" y="3068960"/>
            <a:ext cx="360040" cy="18002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2459271" y="5085184"/>
            <a:ext cx="41386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Special</a:t>
            </a:r>
            <a:r>
              <a:rPr lang="it-IT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t-IT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Needs</a:t>
            </a:r>
            <a:r>
              <a:rPr lang="it-IT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t-IT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Students</a:t>
            </a:r>
            <a:endParaRPr lang="it-IT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059432" y="332656"/>
            <a:ext cx="1016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1127</a:t>
            </a:r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it-IT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 animBg="1"/>
      <p:bldP spid="14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it-IT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School</a:t>
            </a:r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Courses</a:t>
            </a:r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of</a:t>
            </a:r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Study</a:t>
            </a:r>
            <a:endParaRPr lang="it-IT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286116" y="1375349"/>
          <a:ext cx="6109280" cy="498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000496" y="3506932"/>
            <a:ext cx="185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Technological</a:t>
            </a:r>
            <a:r>
              <a:rPr lang="it-IT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it-IT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it-IT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Branches</a:t>
            </a:r>
            <a:endParaRPr lang="it-IT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12858" y="5851256"/>
            <a:ext cx="20882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300" dirty="0" smtClean="0"/>
              <a:t> Air </a:t>
            </a:r>
            <a:r>
              <a:rPr lang="it-IT" sz="1300" dirty="0" err="1" smtClean="0"/>
              <a:t>Navigation</a:t>
            </a:r>
            <a:r>
              <a:rPr lang="it-IT" sz="1300" dirty="0" smtClean="0"/>
              <a:t>  </a:t>
            </a:r>
            <a:endParaRPr lang="it-IT" sz="13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857224" y="1142984"/>
            <a:ext cx="310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BIENNIUM</a:t>
            </a:r>
            <a:endParaRPr lang="it-IT" sz="3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1406" y="1643050"/>
            <a:ext cx="4857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latin typeface="Forte" pitchFamily="66" charset="0"/>
              </a:rPr>
              <a:t>2 </a:t>
            </a:r>
            <a:r>
              <a:rPr lang="it-IT" sz="2400" i="1" dirty="0" err="1" smtClean="0">
                <a:latin typeface="Forte" pitchFamily="66" charset="0"/>
              </a:rPr>
              <a:t>years</a:t>
            </a:r>
            <a:r>
              <a:rPr lang="it-IT" sz="2400" i="1" dirty="0" smtClean="0">
                <a:latin typeface="Forte" pitchFamily="66" charset="0"/>
              </a:rPr>
              <a:t> </a:t>
            </a:r>
            <a:r>
              <a:rPr lang="it-IT" sz="2400" i="1" dirty="0" err="1" smtClean="0">
                <a:latin typeface="Forte" pitchFamily="66" charset="0"/>
              </a:rPr>
              <a:t>general</a:t>
            </a:r>
            <a:r>
              <a:rPr lang="it-IT" sz="2400" i="1" dirty="0" smtClean="0">
                <a:latin typeface="Forte" pitchFamily="66" charset="0"/>
              </a:rPr>
              <a:t> </a:t>
            </a:r>
            <a:r>
              <a:rPr lang="it-IT" sz="2400" i="1" dirty="0" err="1" smtClean="0">
                <a:latin typeface="Forte" pitchFamily="66" charset="0"/>
              </a:rPr>
              <a:t>learning</a:t>
            </a:r>
            <a:r>
              <a:rPr lang="it-IT" sz="2400" i="1" dirty="0" smtClean="0">
                <a:latin typeface="Forte" pitchFamily="66" charset="0"/>
              </a:rPr>
              <a:t> </a:t>
            </a:r>
            <a:r>
              <a:rPr lang="it-IT" sz="2400" i="1" dirty="0" err="1" smtClean="0">
                <a:latin typeface="Forte" pitchFamily="66" charset="0"/>
              </a:rPr>
              <a:t>progremme</a:t>
            </a:r>
            <a:r>
              <a:rPr lang="it-IT" sz="2400" i="1" dirty="0" smtClean="0">
                <a:latin typeface="Forte" pitchFamily="66" charset="0"/>
              </a:rPr>
              <a:t> </a:t>
            </a:r>
          </a:p>
          <a:p>
            <a:r>
              <a:rPr lang="it-IT" sz="2400" i="1" dirty="0" smtClean="0">
                <a:latin typeface="Forte" pitchFamily="66" charset="0"/>
              </a:rPr>
              <a:t>     </a:t>
            </a:r>
          </a:p>
          <a:p>
            <a:endParaRPr lang="it-IT" sz="2400" i="1" dirty="0" smtClean="0">
              <a:latin typeface="Forte" pitchFamily="66" charset="0"/>
            </a:endParaRPr>
          </a:p>
          <a:p>
            <a:endParaRPr lang="it-IT" sz="2400" i="1" dirty="0" smtClean="0">
              <a:latin typeface="Forte" pitchFamily="66" charset="0"/>
            </a:endParaRPr>
          </a:p>
          <a:p>
            <a:r>
              <a:rPr lang="it-IT" sz="2400" i="1" dirty="0" smtClean="0">
                <a:latin typeface="Forte" pitchFamily="66" charset="0"/>
              </a:rPr>
              <a:t>3 </a:t>
            </a:r>
            <a:r>
              <a:rPr lang="it-IT" sz="2400" i="1" dirty="0" err="1" smtClean="0">
                <a:latin typeface="Forte" pitchFamily="66" charset="0"/>
              </a:rPr>
              <a:t>years</a:t>
            </a:r>
            <a:r>
              <a:rPr lang="it-IT" sz="2400" i="1" dirty="0" smtClean="0">
                <a:latin typeface="Forte" pitchFamily="66" charset="0"/>
              </a:rPr>
              <a:t> </a:t>
            </a:r>
            <a:r>
              <a:rPr lang="it-IT" sz="2400" i="1" dirty="0" err="1" smtClean="0">
                <a:latin typeface="Forte" pitchFamily="66" charset="0"/>
              </a:rPr>
              <a:t>specialized</a:t>
            </a:r>
            <a:r>
              <a:rPr lang="it-IT" sz="2400" i="1" dirty="0" smtClean="0">
                <a:latin typeface="Forte" pitchFamily="66" charset="0"/>
              </a:rPr>
              <a:t> </a:t>
            </a:r>
            <a:r>
              <a:rPr lang="it-IT" sz="2400" i="1" dirty="0" err="1" smtClean="0">
                <a:latin typeface="Forte" pitchFamily="66" charset="0"/>
              </a:rPr>
              <a:t>learning</a:t>
            </a:r>
            <a:r>
              <a:rPr lang="it-IT" sz="2400" i="1" dirty="0" smtClean="0">
                <a:latin typeface="Forte" pitchFamily="66" charset="0"/>
              </a:rPr>
              <a:t> </a:t>
            </a:r>
            <a:endParaRPr lang="it-IT" sz="2400" i="1" dirty="0" smtClean="0">
              <a:latin typeface="Forte" pitchFamily="66" charset="0"/>
            </a:endParaRPr>
          </a:p>
          <a:p>
            <a:r>
              <a:rPr lang="it-IT" sz="2400" i="1" dirty="0" smtClean="0">
                <a:latin typeface="Forte" pitchFamily="66" charset="0"/>
              </a:rPr>
              <a:t>  </a:t>
            </a:r>
            <a:r>
              <a:rPr lang="it-IT" sz="2400" i="1" dirty="0" err="1" smtClean="0">
                <a:latin typeface="Forte" pitchFamily="66" charset="0"/>
              </a:rPr>
              <a:t>programme</a:t>
            </a:r>
            <a:endParaRPr lang="it-IT" sz="2400" i="1" dirty="0">
              <a:latin typeface="Forte" pitchFamily="66" charset="0"/>
            </a:endParaRPr>
          </a:p>
        </p:txBody>
      </p:sp>
      <p:sp>
        <p:nvSpPr>
          <p:cNvPr id="19" name="Freccia in giù 18"/>
          <p:cNvSpPr/>
          <p:nvPr/>
        </p:nvSpPr>
        <p:spPr>
          <a:xfrm rot="16734882">
            <a:off x="2738498" y="3089969"/>
            <a:ext cx="460086" cy="157534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8" grpId="0"/>
      <p:bldP spid="9" grpId="0"/>
      <p:bldP spid="16" grpId="0"/>
      <p:bldP spid="17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187624" y="2492896"/>
          <a:ext cx="720080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tangolo 4"/>
          <p:cNvSpPr/>
          <p:nvPr/>
        </p:nvSpPr>
        <p:spPr>
          <a:xfrm>
            <a:off x="2051720" y="476672"/>
            <a:ext cx="51125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LESSONS</a:t>
            </a:r>
            <a:endParaRPr lang="it-IT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SCHOOL SUBJECTS</a:t>
            </a:r>
            <a:b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</a:br>
            <a:r>
              <a:rPr lang="it-IT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BIENNIUM</a:t>
            </a:r>
            <a:endParaRPr lang="it-IT" sz="3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oper Black" pitchFamily="18" charset="0"/>
            </a:endParaRPr>
          </a:p>
        </p:txBody>
      </p:sp>
      <p:graphicFrame>
        <p:nvGraphicFramePr>
          <p:cNvPr id="9" name="Diagramma 8"/>
          <p:cNvGraphicFramePr/>
          <p:nvPr/>
        </p:nvGraphicFramePr>
        <p:xfrm>
          <a:off x="1428728" y="1214422"/>
          <a:ext cx="6336704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uola0001-0600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0" y="805780"/>
            <a:ext cx="9144000" cy="5143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4366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SPECIALIzed</a:t>
            </a:r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it-I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SUBJECTS</a:t>
            </a:r>
            <a:endParaRPr lang="it-IT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Mechanics</a:t>
            </a: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&amp; </a:t>
            </a:r>
            <a:r>
              <a:rPr lang="it-IT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Mechatronics</a:t>
            </a:r>
            <a:endParaRPr lang="it-IT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673224" y="2256545"/>
          <a:ext cx="7571184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ccia in giù 5"/>
          <p:cNvSpPr/>
          <p:nvPr/>
        </p:nvSpPr>
        <p:spPr>
          <a:xfrm>
            <a:off x="4211960" y="1714488"/>
            <a:ext cx="43204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Energy</a:t>
            </a:r>
            <a:endParaRPr lang="it-IT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8" name="Segnaposto contenuto 3"/>
          <p:cNvGraphicFramePr>
            <a:graphicFrameLocks noGrp="1"/>
          </p:cNvGraphicFramePr>
          <p:nvPr>
            <p:ph idx="1"/>
          </p:nvPr>
        </p:nvGraphicFramePr>
        <p:xfrm>
          <a:off x="817240" y="2329123"/>
          <a:ext cx="7571184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reccia in giù 8"/>
          <p:cNvSpPr/>
          <p:nvPr/>
        </p:nvSpPr>
        <p:spPr>
          <a:xfrm>
            <a:off x="4355976" y="1493334"/>
            <a:ext cx="432048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Air </a:t>
            </a:r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Navigation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 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5" name="Segnaposto contenuto 3"/>
          <p:cNvGraphicFramePr>
            <a:graphicFrameLocks noGrp="1"/>
          </p:cNvGraphicFramePr>
          <p:nvPr>
            <p:ph idx="1"/>
          </p:nvPr>
        </p:nvGraphicFramePr>
        <p:xfrm>
          <a:off x="467544" y="211774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ccia in giù 5"/>
          <p:cNvSpPr/>
          <p:nvPr/>
        </p:nvSpPr>
        <p:spPr>
          <a:xfrm>
            <a:off x="4355976" y="1285860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oadway" pitchFamily="82" charset="0"/>
              </a:rPr>
              <a:t>Electronics</a:t>
            </a:r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it-I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6" name="Segnaposto contenuto 3"/>
          <p:cNvGraphicFramePr>
            <a:graphicFrameLocks noGrp="1"/>
          </p:cNvGraphicFramePr>
          <p:nvPr>
            <p:ph idx="1"/>
          </p:nvPr>
        </p:nvGraphicFramePr>
        <p:xfrm>
          <a:off x="683568" y="2334342"/>
          <a:ext cx="8064896" cy="423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reccia in giù 6"/>
          <p:cNvSpPr/>
          <p:nvPr/>
        </p:nvSpPr>
        <p:spPr>
          <a:xfrm>
            <a:off x="4211960" y="1714488"/>
            <a:ext cx="504056" cy="9361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pperplate Gothic Bold" pitchFamily="34" charset="0"/>
              </a:rPr>
              <a:t>Information </a:t>
            </a:r>
            <a:r>
              <a:rPr lang="it-IT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pperplate Gothic Bold" pitchFamily="34" charset="0"/>
              </a:rPr>
              <a:t>Technology</a:t>
            </a:r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pperplate Gothic Bold" pitchFamily="34" charset="0"/>
              </a:rPr>
              <a:t> &amp; </a:t>
            </a:r>
            <a:r>
              <a:rPr lang="it-IT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pperplate Gothic Bold" pitchFamily="34" charset="0"/>
              </a:rPr>
              <a:t>Telecommunications</a:t>
            </a:r>
            <a:endParaRPr lang="it-IT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pperplate Gothic Bold" pitchFamily="34" charset="0"/>
            </a:endParaRPr>
          </a:p>
        </p:txBody>
      </p:sp>
      <p:graphicFrame>
        <p:nvGraphicFramePr>
          <p:cNvPr id="5" name="Segnaposto contenuto 3"/>
          <p:cNvGraphicFramePr>
            <a:graphicFrameLocks noGrp="1"/>
          </p:cNvGraphicFramePr>
          <p:nvPr>
            <p:ph idx="1"/>
          </p:nvPr>
        </p:nvGraphicFramePr>
        <p:xfrm>
          <a:off x="899592" y="2571744"/>
          <a:ext cx="7272808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reccia in giù 5"/>
          <p:cNvSpPr/>
          <p:nvPr/>
        </p:nvSpPr>
        <p:spPr>
          <a:xfrm>
            <a:off x="4283968" y="1643050"/>
            <a:ext cx="432048" cy="57606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Copperplate Gothic Bold" pitchFamily="34" charset="0"/>
              </a:rPr>
              <a:t>Lyceum</a:t>
            </a:r>
            <a:endParaRPr lang="it-IT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Copperplate Gothic Bold" pitchFamily="34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395536" y="1559923"/>
          <a:ext cx="8229600" cy="486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1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oadway" pitchFamily="82" charset="0"/>
              </a:rPr>
              <a:t>SCHOOL  MAIN  GOALS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2876" y="2643182"/>
            <a:ext cx="8929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Increasing the quality of school (It must be inclusive and motivating)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Encouraging Students’ human and cultural growth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en-GB" sz="2400" dirty="0" smtClean="0"/>
              <a:t>Reinforcing the students’ positive attitude to education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Giving the students equal opportunities 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Being a landmark  for the scientific and technological education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Creating a connection with local enterprises (labour market)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5646" y="1290240"/>
            <a:ext cx="8494826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School</a:t>
            </a:r>
            <a:r>
              <a:rPr lang="it-I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Activities</a:t>
            </a:r>
            <a:endParaRPr lang="it-IT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it-I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And </a:t>
            </a:r>
            <a:r>
              <a:rPr lang="it-IT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Experiences</a:t>
            </a:r>
            <a:r>
              <a:rPr lang="it-IT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Carried</a:t>
            </a:r>
            <a:r>
              <a:rPr lang="it-IT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Out </a:t>
            </a:r>
            <a:r>
              <a:rPr lang="it-IT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</a:t>
            </a:r>
            <a:r>
              <a:rPr lang="it-IT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Prevent</a:t>
            </a:r>
            <a:r>
              <a:rPr lang="it-IT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it-IT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Early</a:t>
            </a:r>
            <a:r>
              <a:rPr lang="it-IT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School</a:t>
            </a:r>
            <a:r>
              <a:rPr lang="it-IT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Leaving</a:t>
            </a:r>
            <a:endParaRPr lang="it-IT" sz="6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8864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Assisted</a:t>
            </a:r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 </a:t>
            </a:r>
            <a:r>
              <a:rPr lang="it-IT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Pathways</a:t>
            </a:r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 </a:t>
            </a:r>
            <a:r>
              <a:rPr lang="it-IT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of</a:t>
            </a:r>
            <a:r>
              <a:rPr lang="it-IT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 </a:t>
            </a:r>
            <a:r>
              <a:rPr lang="it-IT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oper Black" pitchFamily="18" charset="0"/>
              </a:rPr>
              <a:t>School-Work</a:t>
            </a:r>
            <a:endParaRPr lang="it-IT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oper Black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60040" y="2930168"/>
            <a:ext cx="84604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The national project: “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Percorsi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assistiti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di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alternanza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scuola-lavoro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”, a supported training within the</a:t>
            </a:r>
            <a:r>
              <a:rPr lang="it-IT" sz="20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work-related learning designed to prepare students for a continual innovative and specialized</a:t>
            </a:r>
            <a:r>
              <a:rPr lang="it-IT" sz="20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professional development. It’s a specific training course designed to improve the skills acquired</a:t>
            </a:r>
            <a:r>
              <a:rPr lang="it-IT" sz="20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from the core curriculum, guaranteeing the education of subjects connected with professional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skills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.</a:t>
            </a:r>
            <a:endParaRPr kumimoji="0" lang="it-IT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age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836712"/>
            <a:ext cx="9180512" cy="5004540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1840" y="836712"/>
            <a:ext cx="2808312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it-IT" dirty="0" smtClean="0">
                <a:ln>
                  <a:solidFill>
                    <a:schemeClr val="bg1"/>
                  </a:solidFill>
                </a:ln>
              </a:rPr>
              <a:t> 1959</a:t>
            </a:r>
            <a:endParaRPr lang="it-IT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P.O.N.</a:t>
            </a:r>
            <a:r>
              <a:rPr lang="it-IT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C1 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55576" y="1484784"/>
            <a:ext cx="756084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The national project P.O.N. C1 is a national operative programme for the disadvantaged regions,</a:t>
            </a:r>
            <a:endParaRPr kumimoji="0" lang="it-IT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whose objective is to give students a strong initial educational background in order to balance their</a:t>
            </a:r>
            <a:endParaRPr kumimoji="0" lang="it-IT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social, cultural and economic disadvantages. This project aims at improving the students’ foreign</a:t>
            </a:r>
            <a:endParaRPr kumimoji="0" lang="it-IT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language skills and at certificating their linguistic competences on the basis of the European levels</a:t>
            </a:r>
            <a:endParaRPr kumimoji="0" lang="it-IT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of the Common European Framework of Reference for Languages. This project gives the opportunity to our students to attend a four week English course in UK or Ireland and at the end of</a:t>
            </a:r>
            <a:endParaRPr kumimoji="0" lang="it-IT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the course they take the certification exam, for the linguistic portfolio useful for their studies abroad</a:t>
            </a:r>
            <a:endParaRPr kumimoji="0" lang="it-IT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or for their future career.</a:t>
            </a:r>
            <a:endParaRPr kumimoji="0" lang="en-GB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92080" y="10527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rial Rounded MT Bold" pitchFamily="34" charset="0"/>
              </a:rPr>
              <a:t>School</a:t>
            </a: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dirty="0" err="1" smtClean="0">
                <a:latin typeface="Arial Rounded MT Bold" pitchFamily="34" charset="0"/>
              </a:rPr>
              <a:t>Good</a:t>
            </a: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dirty="0" err="1" smtClean="0">
                <a:latin typeface="Arial Rounded MT Bold" pitchFamily="34" charset="0"/>
              </a:rPr>
              <a:t>Practice</a:t>
            </a:r>
            <a:endParaRPr lang="it-IT" dirty="0">
              <a:latin typeface="Arial Rounded MT Bold" pitchFamily="34" charset="0"/>
            </a:endParaRPr>
          </a:p>
        </p:txBody>
      </p:sp>
      <p:pic>
        <p:nvPicPr>
          <p:cNvPr id="10" name="Immagine 9" descr="10814302_885234064821687_44403383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5687" y="3429000"/>
            <a:ext cx="5624625" cy="316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/>
          <a:lstStyle/>
          <a:p>
            <a:r>
              <a:rPr lang="it-IT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P.O.N.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C5</a:t>
            </a:r>
            <a:endParaRPr lang="it-IT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39552" y="3031996"/>
            <a:ext cx="81003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The National project P.O.N.C5, a national operative</a:t>
            </a:r>
            <a:r>
              <a:rPr kumimoji="0" lang="en-GB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programme for the disadvantaged regions. It</a:t>
            </a:r>
            <a:r>
              <a:rPr lang="it-IT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consists of a work placement in an enterprise in Italy or abroad </a:t>
            </a:r>
            <a:r>
              <a:rPr lang="en-GB" i="1" dirty="0" smtClean="0"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lang="en-GB" i="1" dirty="0" smtClean="0">
                <a:latin typeface="Andalus" pitchFamily="18" charset="-78"/>
                <a:ea typeface="Times New Roman" pitchFamily="18" charset="0"/>
                <a:cs typeface="Andalus" pitchFamily="18" charset="-78"/>
              </a:rPr>
              <a:t>lasting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four</a:t>
            </a:r>
            <a:r>
              <a:rPr kumimoji="0" lang="en-GB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weeks and whose</a:t>
            </a:r>
            <a:r>
              <a:rPr lang="it-IT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objective is to acquire specific competences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required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by the labour market. The students</a:t>
            </a:r>
            <a:r>
              <a:rPr lang="it-IT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carry out a valiant work experience and when the traineeship is abroad the students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also improve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the</a:t>
            </a:r>
            <a:r>
              <a:rPr kumimoji="0" lang="en-GB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knowledge of the economic and social culture of that </a:t>
            </a:r>
            <a:r>
              <a:rPr kumimoji="0" lang="en-GB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country.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cs typeface="Andalus" pitchFamily="18" charset="-78"/>
              </a:rPr>
              <a:t> </a:t>
            </a:r>
            <a:endParaRPr kumimoji="0" lang="it-IT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52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529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 BLANCA" pitchFamily="2" charset="0"/>
              </a:rPr>
              <a:t>Action</a:t>
            </a:r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 BLANCA" pitchFamily="2" charset="0"/>
              </a:rPr>
              <a:t> F3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 BLANCA" pitchFamily="2" charset="0"/>
            </a:endParaRP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403648" y="1052736"/>
            <a:ext cx="64442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The </a:t>
            </a:r>
            <a:r>
              <a:rPr kumimoji="0" lang="it-IT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national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 project: Programmazione dei Fondi Strutturali 2007/2013. Azione F3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 is a sort of experimental educational action carried out in social</a:t>
            </a:r>
            <a:r>
              <a:rPr lang="it-IT" sz="16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and cultural severe exclusion areas and addressed to students at risk of being excluded</a:t>
            </a:r>
            <a:r>
              <a:rPr kumimoji="0" lang="en-GB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from the</a:t>
            </a:r>
            <a:r>
              <a:rPr lang="it-IT" sz="16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educational system. Its innovation is represented by the synergy  between different systems:</a:t>
            </a:r>
            <a:r>
              <a:rPr lang="it-IT" sz="16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schools, institutions, social organizations joined together to maximise the available resources</a:t>
            </a:r>
            <a:r>
              <a:rPr lang="it-IT" sz="16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following the logic of inter professional collaboration and of supportive community. This project</a:t>
            </a:r>
            <a:r>
              <a:rPr lang="it-IT" sz="1600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aims at improving the quality of education through peer education and learning in</a:t>
            </a:r>
            <a:r>
              <a:rPr kumimoji="0" lang="en-GB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contexts</a:t>
            </a:r>
            <a:r>
              <a:rPr lang="en-GB" sz="1600" i="1" dirty="0" smtClean="0">
                <a:latin typeface="Andalus" pitchFamily="18" charset="-78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methods</a:t>
            </a: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cs typeface="Andalus" pitchFamily="18" charset="-78"/>
              </a:rPr>
              <a:t> </a:t>
            </a:r>
          </a:p>
        </p:txBody>
      </p:sp>
      <p:pic>
        <p:nvPicPr>
          <p:cNvPr id="5" name="Immagine 4" descr="DSC01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510009"/>
            <a:ext cx="5616624" cy="3159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3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85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Regional</a:t>
            </a: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Project </a:t>
            </a:r>
            <a:b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it-IT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“Diritti a Scuola”</a:t>
            </a:r>
            <a:endParaRPr lang="it-IT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2746244"/>
            <a:ext cx="73581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latin typeface="Helvetica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n action aiming at qualifying the school system, at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preventing early school leaving by fostering school success and at combating the plight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of failing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schools. It is regional project addressed to deprived/</a:t>
            </a:r>
            <a:r>
              <a:rPr kumimoji="0" lang="en-GB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disadvantaged students as a top priority and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it intends to develop the key competences, including basic skills and transversal skills in Mother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Tongue and Maths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pperplate Gothic Bold" pitchFamily="34" charset="0"/>
              </a:rPr>
              <a:t>Comenius</a:t>
            </a:r>
            <a:endParaRPr lang="it-IT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48478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Broadway" pitchFamily="82" charset="0"/>
              </a:rPr>
              <a:t>Comenius</a:t>
            </a:r>
            <a:r>
              <a:rPr lang="it-IT" dirty="0" smtClean="0">
                <a:latin typeface="Broadway" pitchFamily="82" charset="0"/>
              </a:rPr>
              <a:t> 2007-2009 </a:t>
            </a:r>
            <a:r>
              <a:rPr lang="it-IT" dirty="0" err="1" smtClean="0">
                <a:latin typeface="Broadway" pitchFamily="82" charset="0"/>
              </a:rPr>
              <a:t>Teaching</a:t>
            </a:r>
            <a:r>
              <a:rPr lang="it-IT" dirty="0" smtClean="0">
                <a:latin typeface="Broadway" pitchFamily="82" charset="0"/>
              </a:rPr>
              <a:t> </a:t>
            </a:r>
            <a:r>
              <a:rPr lang="it-IT" dirty="0" err="1" smtClean="0">
                <a:latin typeface="Broadway" pitchFamily="82" charset="0"/>
              </a:rPr>
              <a:t>Tolerance</a:t>
            </a:r>
            <a:r>
              <a:rPr lang="it-IT" dirty="0" smtClean="0">
                <a:latin typeface="Broadway" pitchFamily="82" charset="0"/>
              </a:rPr>
              <a:t> in </a:t>
            </a:r>
            <a:r>
              <a:rPr lang="it-IT" dirty="0" err="1" smtClean="0">
                <a:latin typeface="Broadway" pitchFamily="82" charset="0"/>
              </a:rPr>
              <a:t>One</a:t>
            </a:r>
            <a:r>
              <a:rPr lang="it-IT" dirty="0" smtClean="0">
                <a:latin typeface="Broadway" pitchFamily="82" charset="0"/>
              </a:rPr>
              <a:t> </a:t>
            </a:r>
            <a:r>
              <a:rPr lang="it-IT" dirty="0" err="1" smtClean="0">
                <a:latin typeface="Broadway" pitchFamily="82" charset="0"/>
              </a:rPr>
              <a:t>Europe</a:t>
            </a:r>
            <a:endParaRPr lang="it-IT" dirty="0">
              <a:latin typeface="Broadway" pitchFamily="8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198884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Broadway" pitchFamily="82" charset="0"/>
              </a:rPr>
              <a:t>Comenius</a:t>
            </a:r>
            <a:r>
              <a:rPr lang="it-IT" dirty="0" smtClean="0">
                <a:latin typeface="Broadway" pitchFamily="82" charset="0"/>
              </a:rPr>
              <a:t> 2010-2012  Welcome </a:t>
            </a:r>
            <a:r>
              <a:rPr lang="it-IT" dirty="0" err="1" smtClean="0">
                <a:latin typeface="Broadway" pitchFamily="82" charset="0"/>
              </a:rPr>
              <a:t>to</a:t>
            </a:r>
            <a:r>
              <a:rPr lang="it-IT" dirty="0" smtClean="0">
                <a:latin typeface="Broadway" pitchFamily="82" charset="0"/>
              </a:rPr>
              <a:t> </a:t>
            </a:r>
            <a:r>
              <a:rPr lang="it-IT" dirty="0" err="1" smtClean="0">
                <a:latin typeface="Broadway" pitchFamily="82" charset="0"/>
              </a:rPr>
              <a:t>my</a:t>
            </a:r>
            <a:r>
              <a:rPr lang="it-IT" dirty="0" smtClean="0">
                <a:latin typeface="Broadway" pitchFamily="82" charset="0"/>
              </a:rPr>
              <a:t> </a:t>
            </a:r>
            <a:r>
              <a:rPr lang="it-IT" dirty="0" smtClean="0">
                <a:latin typeface="Broadway" pitchFamily="82" charset="0"/>
              </a:rPr>
              <a:t>Town/</a:t>
            </a:r>
            <a:r>
              <a:rPr lang="it-IT" dirty="0" err="1" smtClean="0">
                <a:latin typeface="Broadway" pitchFamily="82" charset="0"/>
              </a:rPr>
              <a:t>Region</a:t>
            </a:r>
            <a:r>
              <a:rPr lang="it-IT" dirty="0" smtClean="0">
                <a:latin typeface="Broadway" pitchFamily="82" charset="0"/>
              </a:rPr>
              <a:t> </a:t>
            </a:r>
            <a:endParaRPr lang="it-IT" dirty="0">
              <a:latin typeface="Broadway" pitchFamily="82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249289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Broadway" pitchFamily="82" charset="0"/>
              </a:rPr>
              <a:t>Comenius</a:t>
            </a:r>
            <a:r>
              <a:rPr lang="it-IT" dirty="0" smtClean="0">
                <a:latin typeface="Broadway" pitchFamily="82" charset="0"/>
              </a:rPr>
              <a:t> 2012-2014 </a:t>
            </a:r>
            <a:r>
              <a:rPr lang="it-IT" dirty="0" smtClean="0">
                <a:latin typeface="Broadway" pitchFamily="82" charset="0"/>
              </a:rPr>
              <a:t>The Young </a:t>
            </a:r>
            <a:r>
              <a:rPr lang="it-IT" dirty="0" err="1" smtClean="0">
                <a:latin typeface="Broadway" pitchFamily="82" charset="0"/>
              </a:rPr>
              <a:t>European</a:t>
            </a:r>
            <a:r>
              <a:rPr lang="it-IT" dirty="0" smtClean="0">
                <a:latin typeface="Broadway" pitchFamily="82" charset="0"/>
              </a:rPr>
              <a:t> </a:t>
            </a:r>
            <a:r>
              <a:rPr lang="it-IT" dirty="0" err="1" smtClean="0">
                <a:latin typeface="Broadway" pitchFamily="82" charset="0"/>
              </a:rPr>
              <a:t>Writers</a:t>
            </a:r>
            <a:r>
              <a:rPr lang="it-IT" dirty="0" smtClean="0">
                <a:latin typeface="Broadway" pitchFamily="82" charset="0"/>
              </a:rPr>
              <a:t> </a:t>
            </a:r>
            <a:r>
              <a:rPr lang="it-IT" dirty="0" smtClean="0">
                <a:latin typeface="Broadway" pitchFamily="82" charset="0"/>
              </a:rPr>
              <a:t>Society</a:t>
            </a:r>
            <a:endParaRPr lang="it-IT" dirty="0">
              <a:latin typeface="Broadway" pitchFamily="82" charset="0"/>
            </a:endParaRPr>
          </a:p>
        </p:txBody>
      </p:sp>
      <p:pic>
        <p:nvPicPr>
          <p:cNvPr id="7" name="Immagine 6" descr="comeni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56992"/>
            <a:ext cx="4067944" cy="3050958"/>
          </a:xfrm>
          <a:prstGeom prst="rect">
            <a:avLst/>
          </a:prstGeom>
        </p:spPr>
      </p:pic>
      <p:pic>
        <p:nvPicPr>
          <p:cNvPr id="8" name="Immagine 7" descr="comeniu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56992"/>
            <a:ext cx="4104456" cy="307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sz="7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raggadocio" pitchFamily="82" charset="0"/>
              </a:rPr>
              <a:t>Photos</a:t>
            </a:r>
            <a:r>
              <a:rPr lang="it-IT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it-I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Segnaposto contenuto 3" descr="imag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6396" y="2153444"/>
            <a:ext cx="6096000" cy="4076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ag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28736"/>
            <a:ext cx="6096000" cy="4076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age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958" y="1424002"/>
            <a:ext cx="6096000" cy="4076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age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433527"/>
            <a:ext cx="6096000" cy="4067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age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958" y="1504965"/>
            <a:ext cx="6096000" cy="4067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ag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539459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it-IT" dirty="0" smtClean="0"/>
              <a:t>2014</a:t>
            </a:r>
            <a:endParaRPr lang="it-IT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Immagine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000108"/>
            <a:ext cx="6713256" cy="50577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lab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6341" y="1260491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>
            <a:normAutofit/>
          </a:bodyPr>
          <a:lstStyle/>
          <a:p>
            <a:r>
              <a:rPr lang="it-IT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...</a:t>
            </a:r>
            <a:r>
              <a:rPr lang="it-IT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All</a:t>
            </a:r>
            <a:r>
              <a:rPr lang="it-IT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it-IT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Together</a:t>
            </a:r>
            <a:r>
              <a:rPr lang="it-IT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it-IT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Now</a:t>
            </a:r>
            <a:r>
              <a:rPr lang="it-IT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!</a:t>
            </a:r>
            <a:endParaRPr lang="it-IT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Segnaposto contenuto 5" descr="image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43" y="2357430"/>
            <a:ext cx="8814113" cy="23963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3462 L 1.38889E-6 4.4218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136904" cy="4176464"/>
          </a:xfrm>
        </p:spPr>
        <p:txBody>
          <a:bodyPr>
            <a:normAutofit/>
          </a:bodyPr>
          <a:lstStyle/>
          <a:p>
            <a:r>
              <a:rPr lang="it-IT" sz="7200" dirty="0" smtClean="0">
                <a:latin typeface="Agency FB" pitchFamily="34" charset="0"/>
              </a:rPr>
              <a:t>CULTURAL LANDMARK</a:t>
            </a:r>
            <a:br>
              <a:rPr lang="it-IT" sz="7200" dirty="0" smtClean="0">
                <a:latin typeface="Agency FB" pitchFamily="34" charset="0"/>
              </a:rPr>
            </a:br>
            <a:r>
              <a:rPr lang="it-IT" sz="7200" dirty="0" smtClean="0">
                <a:latin typeface="Agency FB" pitchFamily="34" charset="0"/>
              </a:rPr>
              <a:t>IN THE FIELD OF TECNOLOGY</a:t>
            </a:r>
            <a:endParaRPr lang="it-IT" sz="7200" dirty="0"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75461" y="2204864"/>
            <a:ext cx="4284771" cy="3516980"/>
          </a:xfrm>
        </p:spPr>
      </p:pic>
      <p:sp>
        <p:nvSpPr>
          <p:cNvPr id="5" name="Rettangolo 4"/>
          <p:cNvSpPr/>
          <p:nvPr/>
        </p:nvSpPr>
        <p:spPr>
          <a:xfrm>
            <a:off x="2906567" y="273422"/>
            <a:ext cx="3249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Mechanics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obo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6034617" cy="4525963"/>
          </a:xfrm>
        </p:spPr>
      </p:pic>
      <p:sp>
        <p:nvSpPr>
          <p:cNvPr id="5" name="Rettangolo 4"/>
          <p:cNvSpPr/>
          <p:nvPr/>
        </p:nvSpPr>
        <p:spPr>
          <a:xfrm>
            <a:off x="2498166" y="201414"/>
            <a:ext cx="40939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Mechatronics</a:t>
            </a:r>
            <a:endParaRPr lang="it-IT" sz="54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036636" cy="3784812"/>
          </a:xfrm>
        </p:spPr>
      </p:pic>
      <p:sp>
        <p:nvSpPr>
          <p:cNvPr id="5" name="Rettangolo 4"/>
          <p:cNvSpPr/>
          <p:nvPr/>
        </p:nvSpPr>
        <p:spPr>
          <a:xfrm>
            <a:off x="3419872" y="188640"/>
            <a:ext cx="2138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Energy</a:t>
            </a:r>
            <a:endParaRPr lang="it-IT" sz="54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Immagine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276872"/>
            <a:ext cx="4766926" cy="3604988"/>
          </a:xfrm>
        </p:spPr>
      </p:pic>
      <p:sp>
        <p:nvSpPr>
          <p:cNvPr id="5" name="Rettangolo 4"/>
          <p:cNvSpPr/>
          <p:nvPr/>
        </p:nvSpPr>
        <p:spPr>
          <a:xfrm>
            <a:off x="1507493" y="188640"/>
            <a:ext cx="6336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Electrical</a:t>
            </a:r>
            <a:r>
              <a:rPr lang="it-IT" sz="5400" b="1" cap="none" spc="0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it-IT" sz="5400" b="1" cap="none" spc="0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Engineering</a:t>
            </a:r>
            <a:endParaRPr lang="it-IT" sz="5400" b="1" cap="none" spc="0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553</TotalTime>
  <Words>779</Words>
  <Application>Microsoft Office PowerPoint</Application>
  <PresentationFormat>Presentazione su schermo (4:3)</PresentationFormat>
  <Paragraphs>153</Paragraphs>
  <Slides>42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42</vt:i4>
      </vt:variant>
    </vt:vector>
  </HeadingPairs>
  <TitlesOfParts>
    <vt:vector size="44" baseType="lpstr">
      <vt:lpstr>Tema di Office</vt:lpstr>
      <vt:lpstr>Luna</vt:lpstr>
      <vt:lpstr>Diapositiva 1</vt:lpstr>
      <vt:lpstr>Diapositiva 2</vt:lpstr>
      <vt:lpstr> 1959</vt:lpstr>
      <vt:lpstr>2014</vt:lpstr>
      <vt:lpstr>CULTURAL LANDMARK IN THE FIELD OF TECNOLOGY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School Courses of Study</vt:lpstr>
      <vt:lpstr>Diapositiva 18</vt:lpstr>
      <vt:lpstr>SCHOOL SUBJECTS BIENNIUM</vt:lpstr>
      <vt:lpstr>SPECIALIzed SUBJECTS</vt:lpstr>
      <vt:lpstr>Mechanics &amp; Mechatronics</vt:lpstr>
      <vt:lpstr>Energy</vt:lpstr>
      <vt:lpstr>Air Navigation </vt:lpstr>
      <vt:lpstr>Electronics </vt:lpstr>
      <vt:lpstr>Information Technology &amp; Telecommunications</vt:lpstr>
      <vt:lpstr>Lyceum</vt:lpstr>
      <vt:lpstr>SCHOOL  MAIN  GOALS</vt:lpstr>
      <vt:lpstr>Diapositiva 28</vt:lpstr>
      <vt:lpstr>Assisted Pathways of School-Work</vt:lpstr>
      <vt:lpstr>P.O.N.  C1 </vt:lpstr>
      <vt:lpstr>P.O.N. C5</vt:lpstr>
      <vt:lpstr>Action F3</vt:lpstr>
      <vt:lpstr>Regional Project  “Diritti a Scuola”</vt:lpstr>
      <vt:lpstr>Comenius</vt:lpstr>
      <vt:lpstr>Photos 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...All Together Now!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Docente</dc:creator>
  <cp:lastModifiedBy>lina</cp:lastModifiedBy>
  <cp:revision>74</cp:revision>
  <dcterms:created xsi:type="dcterms:W3CDTF">2014-11-26T10:29:08Z</dcterms:created>
  <dcterms:modified xsi:type="dcterms:W3CDTF">2015-02-01T17:38:25Z</dcterms:modified>
</cp:coreProperties>
</file>