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notesMasterIdLst>
    <p:notesMasterId r:id="rId32"/>
  </p:notesMasterIdLst>
  <p:sldIdLst>
    <p:sldId id="295" r:id="rId2"/>
    <p:sldId id="257" r:id="rId3"/>
    <p:sldId id="283" r:id="rId4"/>
    <p:sldId id="260" r:id="rId5"/>
    <p:sldId id="261" r:id="rId6"/>
    <p:sldId id="284" r:id="rId7"/>
    <p:sldId id="296" r:id="rId8"/>
    <p:sldId id="262" r:id="rId9"/>
    <p:sldId id="298" r:id="rId10"/>
    <p:sldId id="263" r:id="rId11"/>
    <p:sldId id="299" r:id="rId12"/>
    <p:sldId id="300" r:id="rId13"/>
    <p:sldId id="271" r:id="rId14"/>
    <p:sldId id="268" r:id="rId15"/>
    <p:sldId id="265" r:id="rId16"/>
    <p:sldId id="269" r:id="rId17"/>
    <p:sldId id="281" r:id="rId18"/>
    <p:sldId id="290" r:id="rId19"/>
    <p:sldId id="291" r:id="rId20"/>
    <p:sldId id="292" r:id="rId21"/>
    <p:sldId id="289" r:id="rId22"/>
    <p:sldId id="270" r:id="rId23"/>
    <p:sldId id="288" r:id="rId24"/>
    <p:sldId id="275" r:id="rId25"/>
    <p:sldId id="277" r:id="rId26"/>
    <p:sldId id="276" r:id="rId27"/>
    <p:sldId id="293" r:id="rId28"/>
    <p:sldId id="286" r:id="rId29"/>
    <p:sldId id="285" r:id="rId30"/>
    <p:sldId id="287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2042" autoAdjust="0"/>
    <p:restoredTop sz="94660"/>
  </p:normalViewPr>
  <p:slideViewPr>
    <p:cSldViewPr>
      <p:cViewPr>
        <p:scale>
          <a:sx n="118" d="100"/>
          <a:sy n="118" d="100"/>
        </p:scale>
        <p:origin x="1494" y="10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503BE5-B530-4D3C-990E-B28E57BF8572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E61133-F044-4EE9-BD44-8F987847F9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8824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61133-F044-4EE9-BD44-8F987847F978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76120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61133-F044-4EE9-BD44-8F987847F978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8922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E61133-F044-4EE9-BD44-8F987847F97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04978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56737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56374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30993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353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3015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58809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739397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704678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189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664695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109824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F7780-402B-4CDF-AD90-40CE4E74E1E0}" type="datetimeFigureOut">
              <a:rPr lang="en-US" smtClean="0"/>
              <a:pPr/>
              <a:t>11/28/2014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B9BDF7-D637-491D-A393-41347859EF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5214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772400" cy="4571999"/>
          </a:xfrm>
        </p:spPr>
        <p:txBody>
          <a:bodyPr>
            <a:norm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LITHUANIA</a:t>
            </a:r>
            <a:endParaRPr lang="en-US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576" y="2708920"/>
            <a:ext cx="84969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dirty="0">
                <a:solidFill>
                  <a:schemeClr val="bg1"/>
                </a:solidFill>
                <a:latin typeface="Arial Black" panose="020B0A04020102020204" pitchFamily="34" charset="0"/>
              </a:rPr>
              <a:t>LITHUANIA</a:t>
            </a:r>
            <a:endParaRPr lang="en-US" sz="9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245882" y="-2009"/>
            <a:ext cx="11804174" cy="685799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89830" y="2955141"/>
            <a:ext cx="653275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Arial Black" panose="020B0A04020102020204" pitchFamily="34" charset="0"/>
              </a:rPr>
              <a:t>LITHUANIA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xmlns="" val="149273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7646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-243408"/>
            <a:ext cx="5200192" cy="388843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52536" y="3068960"/>
            <a:ext cx="9396536" cy="3985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81306" y="-747464"/>
            <a:ext cx="508856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4200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8519" y="-1"/>
            <a:ext cx="10475292" cy="6983529"/>
          </a:xfrm>
        </p:spPr>
      </p:pic>
    </p:spTree>
    <p:extLst>
      <p:ext uri="{BB962C8B-B14F-4D97-AF65-F5344CB8AC3E}">
        <p14:creationId xmlns:p14="http://schemas.microsoft.com/office/powerpoint/2010/main" xmlns="" val="3710189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1270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640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43150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1908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VILNIUS</a:t>
            </a:r>
            <a:endParaRPr lang="en-US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449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88640" y="-42288"/>
            <a:ext cx="11305170" cy="71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6825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894" y="-315416"/>
            <a:ext cx="10710574" cy="7354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872527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2848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02285" y="-315416"/>
            <a:ext cx="9346285" cy="7438694"/>
          </a:xfrm>
        </p:spPr>
      </p:pic>
    </p:spTree>
    <p:extLst>
      <p:ext uri="{BB962C8B-B14F-4D97-AF65-F5344CB8AC3E}">
        <p14:creationId xmlns:p14="http://schemas.microsoft.com/office/powerpoint/2010/main" xmlns="" val="2774943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35896" y="0"/>
            <a:ext cx="5945733" cy="3956616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68560" y="-99392"/>
            <a:ext cx="4700425" cy="7050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3730783"/>
            <a:ext cx="5112568" cy="337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2857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1884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KAUNAS</a:t>
            </a:r>
            <a:endParaRPr lang="en-US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7774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70000"/>
                    </a14:imgEffect>
                  </a14:imgLayer>
                </a14:imgProps>
              </a:ext>
            </a:extLst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http://upload.wikimedia.org/wikipedia/commons/thumb/5/56/KNS_Coa.svg/800px-KNS_Coa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9122" y="889443"/>
            <a:ext cx="4041299" cy="4844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http://upload.wikimedia.org/wikipedia/commons/a/ac/Greater_coat_of_arms_of_Kaunas_(Lithuania)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81186" y="908720"/>
            <a:ext cx="4567065" cy="4825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4653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9533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845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8616" y="-315416"/>
            <a:ext cx="10561783" cy="792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447741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81988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8518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57000"/>
                    </a14:imgEffect>
                  </a14:imgLayer>
                </a14:imgProps>
              </a:ext>
            </a:extLst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1124744"/>
            <a:ext cx="7772400" cy="4571999"/>
          </a:xfrm>
        </p:spPr>
        <p:txBody>
          <a:bodyPr>
            <a:normAutofit/>
          </a:bodyPr>
          <a:lstStyle/>
          <a:p>
            <a:pPr algn="ctr"/>
            <a:endParaRPr lang="en-US" sz="9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7584" y="-5304"/>
            <a:ext cx="7482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871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0156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7690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5735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24479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92080" y="52974"/>
            <a:ext cx="4644008" cy="69899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0116617" cy="7094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60635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2912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04664" y="0"/>
            <a:ext cx="4784713" cy="72017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99792" y="-195473"/>
            <a:ext cx="6821850" cy="7214623"/>
          </a:xfrm>
        </p:spPr>
      </p:pic>
    </p:spTree>
    <p:extLst>
      <p:ext uri="{BB962C8B-B14F-4D97-AF65-F5344CB8AC3E}">
        <p14:creationId xmlns:p14="http://schemas.microsoft.com/office/powerpoint/2010/main" xmlns="" val="354031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433</TotalTime>
  <Words>8</Words>
  <Application>Microsoft Office PowerPoint</Application>
  <PresentationFormat>Demonstracija ekrane (4:3)</PresentationFormat>
  <Paragraphs>8</Paragraphs>
  <Slides>30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30</vt:i4>
      </vt:variant>
    </vt:vector>
  </HeadingPairs>
  <TitlesOfParts>
    <vt:vector size="31" baseType="lpstr">
      <vt:lpstr>Office Theme</vt:lpstr>
      <vt:lpstr>LITHUANIA</vt:lpstr>
      <vt:lpstr>Skaidrė 2</vt:lpstr>
      <vt:lpstr>Skaidrė 3</vt:lpstr>
      <vt:lpstr>Skaidrė 4</vt:lpstr>
      <vt:lpstr>Skaidrė 5</vt:lpstr>
      <vt:lpstr>Skaidrė 6</vt:lpstr>
      <vt:lpstr>Skaidrė 7</vt:lpstr>
      <vt:lpstr>Skaidrė 8</vt:lpstr>
      <vt:lpstr>Skaidrė 9</vt:lpstr>
      <vt:lpstr>Skaidrė 10</vt:lpstr>
      <vt:lpstr>Skaidrė 11</vt:lpstr>
      <vt:lpstr>Skaidrė 12</vt:lpstr>
      <vt:lpstr>Skaidrė 13</vt:lpstr>
      <vt:lpstr>Skaidrė 14</vt:lpstr>
      <vt:lpstr>Skaidrė 15</vt:lpstr>
      <vt:lpstr>Skaidrė 16</vt:lpstr>
      <vt:lpstr>VILNIUS</vt:lpstr>
      <vt:lpstr>Skaidrė 18</vt:lpstr>
      <vt:lpstr>Skaidrė 19</vt:lpstr>
      <vt:lpstr>Skaidrė 20</vt:lpstr>
      <vt:lpstr>Skaidrė 21</vt:lpstr>
      <vt:lpstr>Skaidrė 22</vt:lpstr>
      <vt:lpstr>KAUNAS</vt:lpstr>
      <vt:lpstr>Skaidrė 24</vt:lpstr>
      <vt:lpstr>Skaidrė 25</vt:lpstr>
      <vt:lpstr>Skaidrė 26</vt:lpstr>
      <vt:lpstr>Skaidrė 27</vt:lpstr>
      <vt:lpstr>Skaidrė 28</vt:lpstr>
      <vt:lpstr>Skaidrė 29</vt:lpstr>
      <vt:lpstr>Skaidrė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Lithuania</dc:title>
  <dc:creator>Justas</dc:creator>
  <cp:lastModifiedBy>Kompiuteris</cp:lastModifiedBy>
  <cp:revision>26</cp:revision>
  <dcterms:created xsi:type="dcterms:W3CDTF">2014-11-24T17:35:02Z</dcterms:created>
  <dcterms:modified xsi:type="dcterms:W3CDTF">2014-11-28T21:29:52Z</dcterms:modified>
</cp:coreProperties>
</file>