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71" r:id="rId3"/>
    <p:sldId id="260" r:id="rId4"/>
    <p:sldId id="263" r:id="rId5"/>
    <p:sldId id="264" r:id="rId6"/>
    <p:sldId id="276" r:id="rId7"/>
    <p:sldId id="277" r:id="rId8"/>
    <p:sldId id="278" r:id="rId9"/>
    <p:sldId id="261" r:id="rId10"/>
    <p:sldId id="272" r:id="rId11"/>
    <p:sldId id="262" r:id="rId12"/>
    <p:sldId id="27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118" autoAdjust="0"/>
    <p:restoredTop sz="94660"/>
  </p:normalViewPr>
  <p:slideViewPr>
    <p:cSldViewPr>
      <p:cViewPr varScale="1">
        <p:scale>
          <a:sx n="103" d="100"/>
          <a:sy n="103" d="100"/>
        </p:scale>
        <p:origin x="-2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ygiašonis trikampis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Antraštė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9" name="Paantraštė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lt-LT" smtClean="0"/>
              <a:t>Spustelėkite ruošinio paantraštės stiliui keisti</a:t>
            </a:r>
            <a:endParaRPr kumimoji="0" lang="en-US"/>
          </a:p>
        </p:txBody>
      </p:sp>
      <p:sp>
        <p:nvSpPr>
          <p:cNvPr id="28" name="Datos vietos rezervavimo ženklas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4159C82-6776-49F8-8271-49B6810AEAFE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17" name="Poraštės vietos rezervavimo ženklas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GB"/>
          </a:p>
        </p:txBody>
      </p:sp>
      <p:sp>
        <p:nvSpPr>
          <p:cNvPr id="29" name="Skaidrės numerio vietos rezervavimo ženklas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8DEA4E42-B17F-4E51-B36A-1988A24C80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9C82-6776-49F8-8271-49B6810AEAFE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4E42-B17F-4E51-B36A-1988A24C80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9C82-6776-49F8-8271-49B6810AEAFE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4E42-B17F-4E51-B36A-1988A24C80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4159C82-6776-49F8-8271-49B6810AEAFE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4E42-B17F-4E51-B36A-1988A24C80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atusis trikampis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Lygiašonis trikampis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4159C82-6776-49F8-8271-49B6810AEAFE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8DEA4E42-B17F-4E51-B36A-1988A24C808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Tiesioji jungtis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Tiesioji jungtis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lt-LT" smtClean="0"/>
              <a:t>Spustelėkite ruošinio teksto stiliams keisti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4159C82-6776-49F8-8271-49B6810AEAFE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8DEA4E42-B17F-4E51-B36A-1988A24C80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Lyginimas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lt-LT" smtClean="0"/>
              <a:t>Spustelėkite ruošinio teksto stiliams keisti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lt-LT" smtClean="0"/>
              <a:t>Spustelėkite ruošinio teksto stiliams keisti</a:t>
            </a:r>
          </a:p>
        </p:txBody>
      </p:sp>
      <p:sp>
        <p:nvSpPr>
          <p:cNvPr id="5" name="Turinio vietos rezervavimo ženklas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4159C82-6776-49F8-8271-49B6810AEAFE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8DEA4E42-B17F-4E51-B36A-1988A24C80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9C82-6776-49F8-8271-49B6810AEAFE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4E42-B17F-4E51-B36A-1988A24C80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4159C82-6776-49F8-8271-49B6810AEAFE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8DEA4E42-B17F-4E51-B36A-1988A24C80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lt-LT" smtClean="0"/>
              <a:t>Spustelėkite ruošinio teksto stiliams keisti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4159C82-6776-49F8-8271-49B6810AEAFE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8DEA4E42-B17F-4E51-B36A-1988A24C80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lt-LT" smtClean="0"/>
              <a:t>Spustelėkite piktogramą, jei norite įtraukti paveikslėlį</a:t>
            </a:r>
            <a:endParaRPr kumimoji="0" lang="en-US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lt-LT" smtClean="0"/>
              <a:t>Spustelėkite ruošinio teksto stiliams keisti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4159C82-6776-49F8-8271-49B6810AEAFE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8DEA4E42-B17F-4E51-B36A-1988A24C80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atusis trikampis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Tiesioji jungtis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Tiesioji jungtis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avadinimo vietos rezervavimo ženklas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13" name="Teksto vietos rezervavimo ženklas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lt-LT" smtClean="0"/>
              <a:t>Spustelėkite ruošinio teksto stiliams keisti</a:t>
            </a:r>
          </a:p>
          <a:p>
            <a:pPr lvl="1" eaLnBrk="1" latinLnBrk="0" hangingPunct="1"/>
            <a:r>
              <a:rPr kumimoji="0" lang="lt-LT" smtClean="0"/>
              <a:t>Antras lygmuo</a:t>
            </a:r>
          </a:p>
          <a:p>
            <a:pPr lvl="2" eaLnBrk="1" latinLnBrk="0" hangingPunct="1"/>
            <a:r>
              <a:rPr kumimoji="0" lang="lt-LT" smtClean="0"/>
              <a:t>Trečias lygmuo</a:t>
            </a:r>
          </a:p>
          <a:p>
            <a:pPr lvl="3" eaLnBrk="1" latinLnBrk="0" hangingPunct="1"/>
            <a:r>
              <a:rPr kumimoji="0" lang="lt-LT" smtClean="0"/>
              <a:t>Ketvirtas lygmuo</a:t>
            </a:r>
          </a:p>
          <a:p>
            <a:pPr lvl="4" eaLnBrk="1" latinLnBrk="0" hangingPunct="1"/>
            <a:r>
              <a:rPr kumimoji="0" lang="lt-LT" smtClean="0"/>
              <a:t>Penktas lygmuo</a:t>
            </a:r>
            <a:endParaRPr kumimoji="0" lang="en-US"/>
          </a:p>
        </p:txBody>
      </p:sp>
      <p:sp>
        <p:nvSpPr>
          <p:cNvPr id="14" name="Datos vietos rezervavimo ženklas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4159C82-6776-49F8-8271-49B6810AEAFE}" type="datetimeFigureOut">
              <a:rPr lang="en-GB" smtClean="0"/>
              <a:pPr/>
              <a:t>04/10/2015</a:t>
            </a:fld>
            <a:endParaRPr lang="en-GB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kaidrės numerio vietos rezervavimo ženklas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8DEA4E42-B17F-4E51-B36A-1988A24C808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502128" cy="500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6524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267606" cy="55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9677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Retreats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77121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3051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380396" cy="470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5261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20891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8505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of Social Practice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764168" cy="465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1335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7272808" cy="5454606"/>
          </a:xfrm>
        </p:spPr>
      </p:pic>
    </p:spTree>
    <p:extLst>
      <p:ext uri="{BB962C8B-B14F-4D97-AF65-F5344CB8AC3E}">
        <p14:creationId xmlns="" xmlns:p14="http://schemas.microsoft.com/office/powerpoint/2010/main" val="26005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905635"/>
            <a:ext cx="8046720" cy="4526280"/>
          </a:xfrm>
        </p:spPr>
      </p:pic>
    </p:spTree>
    <p:extLst>
      <p:ext uri="{BB962C8B-B14F-4D97-AF65-F5344CB8AC3E}">
        <p14:creationId xmlns="" xmlns:p14="http://schemas.microsoft.com/office/powerpoint/2010/main" val="382191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</a:t>
            </a:r>
            <a:r>
              <a:rPr lang="en-US" smtClean="0"/>
              <a:t>The Fair of Extracurricular                      </a:t>
            </a:r>
            <a:r>
              <a:rPr lang="en-US" dirty="0" smtClean="0"/>
              <a:t>A</a:t>
            </a:r>
            <a:r>
              <a:rPr lang="en-US" smtClean="0"/>
              <a:t>ctivities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643050"/>
            <a:ext cx="6473692" cy="485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697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718152" cy="5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4597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8006184" cy="533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431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Olweus</a:t>
            </a:r>
            <a:r>
              <a:rPr lang="en-US" dirty="0" smtClean="0"/>
              <a:t> – Bullying </a:t>
            </a:r>
            <a:r>
              <a:rPr lang="en-US" dirty="0"/>
              <a:t>P</a:t>
            </a:r>
            <a:r>
              <a:rPr lang="en-US" dirty="0" smtClean="0"/>
              <a:t>revention </a:t>
            </a:r>
            <a:r>
              <a:rPr lang="en-US" dirty="0"/>
              <a:t>P</a:t>
            </a:r>
            <a:r>
              <a:rPr lang="en-US" dirty="0" smtClean="0"/>
              <a:t>rogram</a:t>
            </a:r>
            <a:endParaRPr lang="en-GB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6264" y="1882775"/>
            <a:ext cx="305147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74" y="200025"/>
            <a:ext cx="87820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2322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ėga">
  <a:themeElements>
    <a:clrScheme name="Jėga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Jėga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Jėga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1407</TotalTime>
  <Words>16</Words>
  <Application>Microsoft Office PowerPoint</Application>
  <PresentationFormat>Demonstracija ekrane (4:3)</PresentationFormat>
  <Paragraphs>4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12</vt:i4>
      </vt:variant>
    </vt:vector>
  </HeadingPairs>
  <TitlesOfParts>
    <vt:vector size="13" baseType="lpstr">
      <vt:lpstr>Jėga</vt:lpstr>
      <vt:lpstr>Skaidrė 1</vt:lpstr>
      <vt:lpstr>Skaidrė 2</vt:lpstr>
      <vt:lpstr>Day of Social Practice</vt:lpstr>
      <vt:lpstr>Skaidrė 4</vt:lpstr>
      <vt:lpstr>Skaidrė 5</vt:lpstr>
      <vt:lpstr>      The Fair of Extracurricular                      Activities</vt:lpstr>
      <vt:lpstr>Skaidrė 7</vt:lpstr>
      <vt:lpstr>Skaidrė 8</vt:lpstr>
      <vt:lpstr>Olweus – Bullying Prevention Program</vt:lpstr>
      <vt:lpstr>Skaidrė 10</vt:lpstr>
      <vt:lpstr>Retreats</vt:lpstr>
      <vt:lpstr>Skaidrė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Kaunas Jesuit High School</dc:title>
  <dc:creator>Justina</dc:creator>
  <cp:lastModifiedBy>Kompiuteris</cp:lastModifiedBy>
  <cp:revision>12</cp:revision>
  <dcterms:created xsi:type="dcterms:W3CDTF">2015-04-27T19:21:33Z</dcterms:created>
  <dcterms:modified xsi:type="dcterms:W3CDTF">2015-10-04T18:44:29Z</dcterms:modified>
</cp:coreProperties>
</file>