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67" r:id="rId6"/>
    <p:sldId id="273" r:id="rId7"/>
    <p:sldId id="274" r:id="rId8"/>
    <p:sldId id="279" r:id="rId9"/>
    <p:sldId id="280" r:id="rId10"/>
    <p:sldId id="259" r:id="rId11"/>
    <p:sldId id="269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18" autoAdjust="0"/>
    <p:restoredTop sz="94660"/>
  </p:normalViewPr>
  <p:slideViewPr>
    <p:cSldViewPr>
      <p:cViewPr varScale="1">
        <p:scale>
          <a:sx n="103" d="100"/>
          <a:sy n="103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ygiašonis trikampi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9" name="Paantraštė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4159C82-6776-49F8-8271-49B6810AEAFE}" type="datetimeFigureOut">
              <a:rPr lang="en-GB" smtClean="0"/>
              <a:pPr/>
              <a:t>04/10/2015</a:t>
            </a:fld>
            <a:endParaRPr lang="en-GB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GB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DEA4E42-B17F-4E51-B36A-1988A24C8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9C82-6776-49F8-8271-49B6810AEAFE}" type="datetimeFigureOut">
              <a:rPr lang="en-GB" smtClean="0"/>
              <a:pPr/>
              <a:t>04/10/2015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4E42-B17F-4E51-B36A-1988A24C8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9C82-6776-49F8-8271-49B6810AEAFE}" type="datetimeFigureOut">
              <a:rPr lang="en-GB" smtClean="0"/>
              <a:pPr/>
              <a:t>04/10/2015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4E42-B17F-4E51-B36A-1988A24C8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4159C82-6776-49F8-8271-49B6810AEAFE}" type="datetimeFigureOut">
              <a:rPr lang="en-GB" smtClean="0"/>
              <a:pPr/>
              <a:t>04/10/2015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4E42-B17F-4E51-B36A-1988A24C8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tusis trikampis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Lygiašonis trikampi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4159C82-6776-49F8-8271-49B6810AEAFE}" type="datetimeFigureOut">
              <a:rPr lang="en-GB" smtClean="0"/>
              <a:pPr/>
              <a:t>04/10/2015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DEA4E42-B17F-4E51-B36A-1988A24C808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Tiesioji jungtis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Tiesioji jungtis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4159C82-6776-49F8-8271-49B6810AEAFE}" type="datetimeFigureOut">
              <a:rPr lang="en-GB" smtClean="0"/>
              <a:pPr/>
              <a:t>04/10/2015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DEA4E42-B17F-4E51-B36A-1988A24C8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4159C82-6776-49F8-8271-49B6810AEAFE}" type="datetimeFigureOut">
              <a:rPr lang="en-GB" smtClean="0"/>
              <a:pPr/>
              <a:t>04/10/2015</a:t>
            </a:fld>
            <a:endParaRPr lang="en-GB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DEA4E42-B17F-4E51-B36A-1988A24C8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9C82-6776-49F8-8271-49B6810AEAFE}" type="datetimeFigureOut">
              <a:rPr lang="en-GB" smtClean="0"/>
              <a:pPr/>
              <a:t>04/10/2015</a:t>
            </a:fld>
            <a:endParaRPr lang="en-GB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4E42-B17F-4E51-B36A-1988A24C8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4159C82-6776-49F8-8271-49B6810AEAFE}" type="datetimeFigureOut">
              <a:rPr lang="en-GB" smtClean="0"/>
              <a:pPr/>
              <a:t>04/10/2015</a:t>
            </a:fld>
            <a:endParaRPr lang="en-GB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DEA4E42-B17F-4E51-B36A-1988A24C8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4159C82-6776-49F8-8271-49B6810AEAFE}" type="datetimeFigureOut">
              <a:rPr lang="en-GB" smtClean="0"/>
              <a:pPr/>
              <a:t>04/10/2015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DEA4E42-B17F-4E51-B36A-1988A24C8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4159C82-6776-49F8-8271-49B6810AEAFE}" type="datetimeFigureOut">
              <a:rPr lang="en-GB" smtClean="0"/>
              <a:pPr/>
              <a:t>04/10/2015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DEA4E42-B17F-4E51-B36A-1988A24C8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atusis trikampis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Tiesioji jungtis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Tiesioji jungtis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4159C82-6776-49F8-8271-49B6810AEAFE}" type="datetimeFigureOut">
              <a:rPr lang="en-GB" smtClean="0"/>
              <a:pPr/>
              <a:t>04/10/2015</a:t>
            </a:fld>
            <a:endParaRPr lang="en-GB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DEA4E42-B17F-4E51-B36A-1988A24C8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Kaunas Jesuit High School 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Activities Applied</a:t>
            </a:r>
          </a:p>
          <a:p>
            <a:r>
              <a:rPr lang="en-US" dirty="0" smtClean="0"/>
              <a:t>2014-2015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67434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of Mental Health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3641955" cy="485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394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91652" cy="525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209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Preventative Day</a:t>
            </a:r>
            <a:endParaRPr lang="en-GB" dirty="0"/>
          </a:p>
        </p:txBody>
      </p:sp>
      <p:pic>
        <p:nvPicPr>
          <p:cNvPr id="7170" name="Picture 2" descr="F:\foto prezi\IMG_48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4172" y="1903557"/>
            <a:ext cx="6795655" cy="4530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80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ORIENTATION 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Meetings with representatives of various professions;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University fair;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Meeting with alumni;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Career consultations;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Workshops and seminars.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435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F:\foto prezi\IMG_2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34176" cy="5289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15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F:\foto prezi\IMG_2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34176" cy="5289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69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F:\foto prezi\IMG_2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280920" cy="5520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41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10089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405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F:\foto prezi\IMG_4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56028" cy="5505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09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3910342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94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286104" cy="48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5973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ėga">
  <a:themeElements>
    <a:clrScheme name="Jėga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Jėg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Jėga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1407</TotalTime>
  <Words>37</Words>
  <Application>Microsoft Office PowerPoint</Application>
  <PresentationFormat>Demonstracija ekrane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3" baseType="lpstr">
      <vt:lpstr>Jėga</vt:lpstr>
      <vt:lpstr>Kaunas Jesuit High School  </vt:lpstr>
      <vt:lpstr>CAREER ORIENTATION DAY</vt:lpstr>
      <vt:lpstr>Skaidrė 3</vt:lpstr>
      <vt:lpstr>Skaidrė 4</vt:lpstr>
      <vt:lpstr>Skaidrė 5</vt:lpstr>
      <vt:lpstr>Skaidrė 6</vt:lpstr>
      <vt:lpstr>Skaidrė 7</vt:lpstr>
      <vt:lpstr>Skaidrė 8</vt:lpstr>
      <vt:lpstr>Skaidrė 9</vt:lpstr>
      <vt:lpstr>Day of Mental Health</vt:lpstr>
      <vt:lpstr>Skaidrė 11</vt:lpstr>
      <vt:lpstr>Preventative Day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Kaunas Jesuit High School</dc:title>
  <dc:creator>Justina</dc:creator>
  <cp:lastModifiedBy>Kompiuteris</cp:lastModifiedBy>
  <cp:revision>12</cp:revision>
  <dcterms:created xsi:type="dcterms:W3CDTF">2015-04-27T19:21:33Z</dcterms:created>
  <dcterms:modified xsi:type="dcterms:W3CDTF">2015-10-04T18:43:49Z</dcterms:modified>
</cp:coreProperties>
</file>