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58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-58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531" y="1510047"/>
            <a:ext cx="8915399" cy="2262781"/>
          </a:xfrm>
        </p:spPr>
        <p:txBody>
          <a:bodyPr>
            <a:normAutofit/>
          </a:bodyPr>
          <a:lstStyle/>
          <a:p>
            <a:r>
              <a:rPr lang="pt-PT" sz="4000" dirty="0" smtClean="0"/>
              <a:t>Educational problematic issues within international schools</a:t>
            </a:r>
            <a:endParaRPr lang="pt-PT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531" y="4996320"/>
            <a:ext cx="8915399" cy="1126283"/>
          </a:xfrm>
        </p:spPr>
        <p:txBody>
          <a:bodyPr/>
          <a:lstStyle/>
          <a:p>
            <a:r>
              <a:rPr lang="pt-PT" dirty="0" smtClean="0"/>
              <a:t>By Group B  A.K.A  Teletubbies</a:t>
            </a:r>
          </a:p>
          <a:p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21" y="63712"/>
            <a:ext cx="2572218" cy="247112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238" y="63712"/>
            <a:ext cx="3603602" cy="251850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757" y="3852325"/>
            <a:ext cx="43815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802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525" y="366533"/>
            <a:ext cx="8911687" cy="1280890"/>
          </a:xfrm>
        </p:spPr>
        <p:txBody>
          <a:bodyPr/>
          <a:lstStyle/>
          <a:p>
            <a:r>
              <a:rPr lang="pt-PT" dirty="0" smtClean="0"/>
              <a:t>Introduction: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958147" y="2120722"/>
            <a:ext cx="8915400" cy="3777622"/>
          </a:xfrm>
        </p:spPr>
        <p:txBody>
          <a:bodyPr/>
          <a:lstStyle/>
          <a:p>
            <a:r>
              <a:rPr lang="pt-PT" dirty="0" smtClean="0"/>
              <a:t>Within our group we have put together</a:t>
            </a:r>
            <a:r>
              <a:rPr lang="pt-PT" dirty="0"/>
              <a:t> </a:t>
            </a:r>
            <a:r>
              <a:rPr lang="pt-PT" dirty="0" smtClean="0"/>
              <a:t>our unique ideas on educational issues that have a drastic effect on  students witin todays  society.</a:t>
            </a:r>
          </a:p>
          <a:p>
            <a:r>
              <a:rPr lang="pt-PT" dirty="0" smtClean="0"/>
              <a:t>These issues vary from lack practical lessons to drop outs. Within this task we will</a:t>
            </a:r>
            <a:r>
              <a:rPr lang="pt-PT" dirty="0"/>
              <a:t> </a:t>
            </a:r>
            <a:r>
              <a:rPr lang="pt-PT" dirty="0" smtClean="0"/>
              <a:t>discuss the problems that each international country faces.</a:t>
            </a:r>
          </a:p>
          <a:p>
            <a:r>
              <a:rPr lang="pt-PT" dirty="0" smtClean="0"/>
              <a:t>We have come up with solutions that maybe useful to help overcome these particular issues.</a:t>
            </a:r>
          </a:p>
          <a:p>
            <a:r>
              <a:rPr lang="pt-PT" dirty="0" smtClean="0"/>
              <a:t>We </a:t>
            </a:r>
            <a:r>
              <a:rPr lang="pt-PT" dirty="0" err="1" smtClean="0"/>
              <a:t>decided</a:t>
            </a:r>
            <a:r>
              <a:rPr lang="pt-PT" dirty="0" smtClean="0"/>
              <a:t> to group each </a:t>
            </a:r>
            <a:r>
              <a:rPr lang="pt-PT" dirty="0" err="1" smtClean="0"/>
              <a:t>problem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 country.</a:t>
            </a:r>
          </a:p>
          <a:p>
            <a:endParaRPr lang="pt-PT" dirty="0" smtClean="0"/>
          </a:p>
          <a:p>
            <a:endParaRPr lang="pt-PT" dirty="0"/>
          </a:p>
          <a:p>
            <a:pPr marL="0" indent="0">
              <a:buNone/>
            </a:pPr>
            <a:endParaRPr lang="pt-PT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654" y="4571128"/>
            <a:ext cx="4419331" cy="211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254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9888" y="263502"/>
            <a:ext cx="8911687" cy="1280890"/>
          </a:xfrm>
        </p:spPr>
        <p:txBody>
          <a:bodyPr/>
          <a:lstStyle/>
          <a:p>
            <a:r>
              <a:rPr lang="pt-PT" dirty="0" smtClean="0"/>
              <a:t>Problems and Solutions: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5307" y="1158025"/>
            <a:ext cx="11204619" cy="5435957"/>
          </a:xfrm>
        </p:spPr>
        <p:txBody>
          <a:bodyPr>
            <a:normAutofit lnSpcReduction="10000"/>
          </a:bodyPr>
          <a:lstStyle/>
          <a:p>
            <a:r>
              <a:rPr lang="pt-PT" b="1" i="1" u="sng" dirty="0" smtClean="0">
                <a:solidFill>
                  <a:srgbClr val="00B0F0"/>
                </a:solidFill>
              </a:rPr>
              <a:t>Problems  that  students in </a:t>
            </a:r>
            <a:r>
              <a:rPr lang="pt-PT" b="1" i="1" u="sng" dirty="0" err="1" smtClean="0">
                <a:solidFill>
                  <a:srgbClr val="00B0F0"/>
                </a:solidFill>
              </a:rPr>
              <a:t>Greece</a:t>
            </a:r>
            <a:r>
              <a:rPr lang="pt-PT" b="1" i="1" u="sng" dirty="0" smtClean="0">
                <a:solidFill>
                  <a:srgbClr val="00B0F0"/>
                </a:solidFill>
              </a:rPr>
              <a:t> faces: </a:t>
            </a:r>
          </a:p>
          <a:p>
            <a:r>
              <a:rPr lang="pt-PT" sz="1400" dirty="0" smtClean="0"/>
              <a:t>The </a:t>
            </a:r>
            <a:r>
              <a:rPr lang="pt-PT" sz="1400" dirty="0" err="1" smtClean="0"/>
              <a:t>examination</a:t>
            </a:r>
            <a:r>
              <a:rPr lang="pt-PT" sz="1400" dirty="0" smtClean="0"/>
              <a:t> </a:t>
            </a:r>
            <a:r>
              <a:rPr lang="pt-PT" sz="1400" dirty="0" err="1" smtClean="0"/>
              <a:t>process</a:t>
            </a:r>
            <a:r>
              <a:rPr lang="pt-PT" sz="1400" dirty="0" smtClean="0"/>
              <a:t> for </a:t>
            </a:r>
            <a:r>
              <a:rPr lang="pt-PT" sz="1400" dirty="0" err="1" smtClean="0"/>
              <a:t>teachers</a:t>
            </a:r>
            <a:r>
              <a:rPr lang="pt-PT" sz="1400" dirty="0" smtClean="0"/>
              <a:t>  are too </a:t>
            </a:r>
            <a:r>
              <a:rPr lang="pt-PT" sz="1400" dirty="0" err="1" smtClean="0"/>
              <a:t>easy</a:t>
            </a:r>
            <a:r>
              <a:rPr lang="pt-PT" sz="1400" dirty="0" smtClean="0"/>
              <a:t>. </a:t>
            </a:r>
          </a:p>
          <a:p>
            <a:r>
              <a:rPr lang="pt-PT" sz="1400" dirty="0" smtClean="0"/>
              <a:t>Some </a:t>
            </a:r>
            <a:r>
              <a:rPr lang="pt-PT" sz="1400" dirty="0" err="1" smtClean="0"/>
              <a:t>of</a:t>
            </a:r>
            <a:r>
              <a:rPr lang="pt-PT" sz="1400" dirty="0" smtClean="0"/>
              <a:t> the </a:t>
            </a:r>
            <a:r>
              <a:rPr lang="pt-PT" sz="1400" dirty="0" err="1" smtClean="0"/>
              <a:t>teachers</a:t>
            </a:r>
            <a:r>
              <a:rPr lang="pt-PT" sz="1400" dirty="0" smtClean="0"/>
              <a:t> </a:t>
            </a:r>
            <a:r>
              <a:rPr lang="pt-PT" sz="1400" dirty="0" err="1" smtClean="0"/>
              <a:t>actually</a:t>
            </a:r>
            <a:r>
              <a:rPr lang="pt-PT" sz="1400" dirty="0" smtClean="0"/>
              <a:t> </a:t>
            </a:r>
            <a:r>
              <a:rPr lang="pt-PT" sz="1400" dirty="0" err="1" smtClean="0"/>
              <a:t>dont</a:t>
            </a:r>
            <a:r>
              <a:rPr lang="pt-PT" sz="1400" dirty="0" smtClean="0"/>
              <a:t> have the </a:t>
            </a:r>
            <a:r>
              <a:rPr lang="pt-PT" sz="1400" dirty="0" err="1" smtClean="0"/>
              <a:t>skills</a:t>
            </a:r>
            <a:r>
              <a:rPr lang="pt-PT" sz="1400" dirty="0" smtClean="0"/>
              <a:t> to </a:t>
            </a:r>
            <a:r>
              <a:rPr lang="pt-PT" sz="1400" dirty="0" err="1" smtClean="0"/>
              <a:t>teach</a:t>
            </a:r>
            <a:r>
              <a:rPr lang="pt-PT" sz="1400" dirty="0" smtClean="0"/>
              <a:t> </a:t>
            </a:r>
            <a:r>
              <a:rPr lang="pt-PT" sz="1400" dirty="0" err="1" smtClean="0"/>
              <a:t>properly</a:t>
            </a:r>
            <a:r>
              <a:rPr lang="pt-PT" sz="1400" dirty="0" smtClean="0"/>
              <a:t> within a particular </a:t>
            </a:r>
            <a:r>
              <a:rPr lang="pt-PT" sz="1400" dirty="0" err="1" smtClean="0"/>
              <a:t>subject</a:t>
            </a:r>
            <a:r>
              <a:rPr lang="pt-PT" sz="1400" dirty="0" smtClean="0"/>
              <a:t>. </a:t>
            </a:r>
          </a:p>
          <a:p>
            <a:r>
              <a:rPr lang="pt-PT" sz="1400" dirty="0" err="1" smtClean="0"/>
              <a:t>There</a:t>
            </a:r>
            <a:r>
              <a:rPr lang="pt-PT" sz="1400" dirty="0" smtClean="0"/>
              <a:t> are </a:t>
            </a:r>
            <a:r>
              <a:rPr lang="pt-PT" sz="1400" dirty="0" err="1" smtClean="0"/>
              <a:t>lots</a:t>
            </a:r>
            <a:r>
              <a:rPr lang="pt-PT" sz="1400" dirty="0" smtClean="0"/>
              <a:t> </a:t>
            </a:r>
            <a:r>
              <a:rPr lang="pt-PT" sz="1400" dirty="0" err="1" smtClean="0"/>
              <a:t>of</a:t>
            </a:r>
            <a:r>
              <a:rPr lang="pt-PT" sz="1400" dirty="0" smtClean="0"/>
              <a:t> </a:t>
            </a:r>
            <a:r>
              <a:rPr lang="pt-PT" sz="1400" dirty="0" err="1" smtClean="0"/>
              <a:t>studying</a:t>
            </a:r>
            <a:r>
              <a:rPr lang="pt-PT" sz="1400" dirty="0" smtClean="0"/>
              <a:t> </a:t>
            </a:r>
            <a:r>
              <a:rPr lang="pt-PT" sz="1400" dirty="0" err="1" smtClean="0"/>
              <a:t>hours</a:t>
            </a:r>
            <a:r>
              <a:rPr lang="pt-PT" sz="1400" dirty="0" smtClean="0"/>
              <a:t> and the </a:t>
            </a:r>
            <a:r>
              <a:rPr lang="pt-PT" sz="1400" dirty="0" err="1" smtClean="0"/>
              <a:t>school</a:t>
            </a:r>
            <a:r>
              <a:rPr lang="pt-PT" sz="1400" dirty="0" smtClean="0"/>
              <a:t> </a:t>
            </a:r>
            <a:r>
              <a:rPr lang="pt-PT" sz="1400" dirty="0" err="1" smtClean="0"/>
              <a:t>doesn`t</a:t>
            </a:r>
            <a:r>
              <a:rPr lang="pt-PT" sz="1400" dirty="0" smtClean="0"/>
              <a:t> </a:t>
            </a:r>
            <a:r>
              <a:rPr lang="pt-PT" sz="1400" dirty="0" err="1" smtClean="0"/>
              <a:t>provide</a:t>
            </a:r>
            <a:r>
              <a:rPr lang="pt-PT" sz="1400" dirty="0" smtClean="0"/>
              <a:t> the </a:t>
            </a:r>
            <a:r>
              <a:rPr lang="pt-PT" sz="1400" dirty="0" err="1" smtClean="0"/>
              <a:t>education</a:t>
            </a:r>
            <a:r>
              <a:rPr lang="pt-PT" sz="1400" dirty="0" smtClean="0"/>
              <a:t> that the students </a:t>
            </a:r>
            <a:r>
              <a:rPr lang="pt-PT" sz="1400" dirty="0" err="1" smtClean="0"/>
              <a:t>require</a:t>
            </a:r>
            <a:r>
              <a:rPr lang="pt-PT" sz="1400" dirty="0" smtClean="0"/>
              <a:t>. </a:t>
            </a:r>
            <a:endParaRPr lang="pt-PT" sz="1400" dirty="0"/>
          </a:p>
          <a:p>
            <a:r>
              <a:rPr lang="pt-PT" b="1" i="1" u="sng" dirty="0" err="1" smtClean="0">
                <a:solidFill>
                  <a:srgbClr val="92D050"/>
                </a:solidFill>
              </a:rPr>
              <a:t>Potential</a:t>
            </a:r>
            <a:r>
              <a:rPr lang="pt-PT" b="1" i="1" u="sng" dirty="0" smtClean="0">
                <a:solidFill>
                  <a:srgbClr val="92D050"/>
                </a:solidFill>
              </a:rPr>
              <a:t> solutions to </a:t>
            </a:r>
            <a:r>
              <a:rPr lang="pt-PT" b="1" i="1" u="sng" dirty="0" err="1" smtClean="0">
                <a:solidFill>
                  <a:srgbClr val="92D050"/>
                </a:solidFill>
              </a:rPr>
              <a:t>Greece`s</a:t>
            </a:r>
            <a:r>
              <a:rPr lang="pt-PT" b="1" i="1" u="sng" dirty="0" smtClean="0">
                <a:solidFill>
                  <a:srgbClr val="92D050"/>
                </a:solidFill>
              </a:rPr>
              <a:t> problems:</a:t>
            </a:r>
          </a:p>
          <a:p>
            <a:r>
              <a:rPr lang="pt-PT" sz="1400" dirty="0" smtClean="0">
                <a:solidFill>
                  <a:schemeClr val="tx1"/>
                </a:solidFill>
              </a:rPr>
              <a:t>As a group we </a:t>
            </a:r>
            <a:r>
              <a:rPr lang="pt-PT" sz="1400" dirty="0" err="1" smtClean="0">
                <a:solidFill>
                  <a:schemeClr val="tx1"/>
                </a:solidFill>
              </a:rPr>
              <a:t>think</a:t>
            </a:r>
            <a:r>
              <a:rPr lang="pt-PT" sz="1400" dirty="0" smtClean="0">
                <a:solidFill>
                  <a:schemeClr val="tx1"/>
                </a:solidFill>
              </a:rPr>
              <a:t> that…</a:t>
            </a:r>
          </a:p>
          <a:p>
            <a:r>
              <a:rPr lang="pt-PT" sz="1400" i="1" dirty="0" err="1" smtClean="0">
                <a:solidFill>
                  <a:schemeClr val="tx1"/>
                </a:solidFill>
              </a:rPr>
              <a:t>People</a:t>
            </a:r>
            <a:r>
              <a:rPr lang="pt-PT" sz="1400" i="1" dirty="0" smtClean="0">
                <a:solidFill>
                  <a:schemeClr val="tx1"/>
                </a:solidFill>
              </a:rPr>
              <a:t> </a:t>
            </a:r>
            <a:r>
              <a:rPr lang="pt-PT" sz="1400" i="1" dirty="0" err="1" smtClean="0">
                <a:solidFill>
                  <a:schemeClr val="tx1"/>
                </a:solidFill>
              </a:rPr>
              <a:t>who</a:t>
            </a:r>
            <a:r>
              <a:rPr lang="pt-PT" sz="1400" i="1" dirty="0" smtClean="0">
                <a:solidFill>
                  <a:schemeClr val="tx1"/>
                </a:solidFill>
              </a:rPr>
              <a:t> are </a:t>
            </a:r>
            <a:r>
              <a:rPr lang="pt-PT" sz="1400" i="1" dirty="0" err="1" smtClean="0">
                <a:solidFill>
                  <a:schemeClr val="tx1"/>
                </a:solidFill>
              </a:rPr>
              <a:t>wanting</a:t>
            </a:r>
            <a:r>
              <a:rPr lang="pt-PT" sz="1400" i="1" dirty="0" smtClean="0">
                <a:solidFill>
                  <a:schemeClr val="tx1"/>
                </a:solidFill>
              </a:rPr>
              <a:t> to </a:t>
            </a:r>
            <a:r>
              <a:rPr lang="pt-PT" sz="1400" i="1" dirty="0" err="1" smtClean="0">
                <a:solidFill>
                  <a:schemeClr val="tx1"/>
                </a:solidFill>
              </a:rPr>
              <a:t>get</a:t>
            </a:r>
            <a:r>
              <a:rPr lang="pt-PT" sz="1400" i="1" dirty="0" smtClean="0">
                <a:solidFill>
                  <a:schemeClr val="tx1"/>
                </a:solidFill>
              </a:rPr>
              <a:t> the role </a:t>
            </a:r>
            <a:r>
              <a:rPr lang="pt-PT" sz="1400" i="1" dirty="0" err="1" smtClean="0">
                <a:solidFill>
                  <a:schemeClr val="tx1"/>
                </a:solidFill>
              </a:rPr>
              <a:t>of</a:t>
            </a:r>
            <a:r>
              <a:rPr lang="pt-PT" sz="1400" i="1" dirty="0" smtClean="0">
                <a:solidFill>
                  <a:schemeClr val="tx1"/>
                </a:solidFill>
              </a:rPr>
              <a:t> </a:t>
            </a:r>
            <a:r>
              <a:rPr lang="pt-PT" sz="1400" i="1" dirty="0" err="1" smtClean="0">
                <a:solidFill>
                  <a:schemeClr val="tx1"/>
                </a:solidFill>
              </a:rPr>
              <a:t>becoming</a:t>
            </a:r>
            <a:r>
              <a:rPr lang="pt-PT" sz="1400" i="1" dirty="0" smtClean="0">
                <a:solidFill>
                  <a:schemeClr val="tx1"/>
                </a:solidFill>
              </a:rPr>
              <a:t>  a </a:t>
            </a:r>
            <a:r>
              <a:rPr lang="pt-PT" sz="1400" i="1" dirty="0" err="1" smtClean="0">
                <a:solidFill>
                  <a:schemeClr val="tx1"/>
                </a:solidFill>
              </a:rPr>
              <a:t>teacher</a:t>
            </a:r>
            <a:r>
              <a:rPr lang="pt-PT" sz="1400" i="1" dirty="0" smtClean="0">
                <a:solidFill>
                  <a:schemeClr val="tx1"/>
                </a:solidFill>
              </a:rPr>
              <a:t> </a:t>
            </a:r>
            <a:r>
              <a:rPr lang="pt-PT" sz="1400" i="1" dirty="0" err="1" smtClean="0">
                <a:solidFill>
                  <a:schemeClr val="tx1"/>
                </a:solidFill>
              </a:rPr>
              <a:t>should</a:t>
            </a:r>
            <a:r>
              <a:rPr lang="pt-PT" sz="1400" i="1" dirty="0" smtClean="0">
                <a:solidFill>
                  <a:schemeClr val="tx1"/>
                </a:solidFill>
              </a:rPr>
              <a:t> </a:t>
            </a:r>
            <a:r>
              <a:rPr lang="pt-PT" sz="1400" i="1" dirty="0" err="1" smtClean="0">
                <a:solidFill>
                  <a:schemeClr val="tx1"/>
                </a:solidFill>
              </a:rPr>
              <a:t>go</a:t>
            </a:r>
            <a:r>
              <a:rPr lang="pt-PT" sz="1400" i="1" dirty="0" smtClean="0">
                <a:solidFill>
                  <a:schemeClr val="tx1"/>
                </a:solidFill>
              </a:rPr>
              <a:t> </a:t>
            </a:r>
            <a:r>
              <a:rPr lang="pt-PT" sz="1400" i="1" dirty="0" err="1" smtClean="0">
                <a:solidFill>
                  <a:schemeClr val="tx1"/>
                </a:solidFill>
              </a:rPr>
              <a:t>through</a:t>
            </a:r>
            <a:r>
              <a:rPr lang="pt-PT" sz="1400" i="1" dirty="0" smtClean="0">
                <a:solidFill>
                  <a:schemeClr val="tx1"/>
                </a:solidFill>
              </a:rPr>
              <a:t> </a:t>
            </a:r>
            <a:r>
              <a:rPr lang="pt-PT" sz="1400" i="1" dirty="0" err="1" smtClean="0">
                <a:solidFill>
                  <a:schemeClr val="tx1"/>
                </a:solidFill>
              </a:rPr>
              <a:t>teachers</a:t>
            </a:r>
            <a:r>
              <a:rPr lang="pt-PT" sz="1400" i="1" dirty="0" smtClean="0">
                <a:solidFill>
                  <a:schemeClr val="tx1"/>
                </a:solidFill>
              </a:rPr>
              <a:t> training.</a:t>
            </a:r>
          </a:p>
          <a:p>
            <a:r>
              <a:rPr lang="pt-PT" sz="1400" i="1" dirty="0" err="1" smtClean="0">
                <a:solidFill>
                  <a:schemeClr val="tx1"/>
                </a:solidFill>
              </a:rPr>
              <a:t>They</a:t>
            </a:r>
            <a:r>
              <a:rPr lang="pt-PT" sz="1400" i="1" dirty="0" smtClean="0">
                <a:solidFill>
                  <a:schemeClr val="tx1"/>
                </a:solidFill>
              </a:rPr>
              <a:t> </a:t>
            </a:r>
            <a:r>
              <a:rPr lang="pt-PT" sz="1400" i="1" dirty="0" err="1" smtClean="0">
                <a:solidFill>
                  <a:schemeClr val="tx1"/>
                </a:solidFill>
              </a:rPr>
              <a:t>should</a:t>
            </a:r>
            <a:r>
              <a:rPr lang="pt-PT" sz="1400" i="1" dirty="0" smtClean="0">
                <a:solidFill>
                  <a:schemeClr val="tx1"/>
                </a:solidFill>
              </a:rPr>
              <a:t> </a:t>
            </a:r>
            <a:r>
              <a:rPr lang="pt-PT" sz="1400" i="1" dirty="0" err="1" smtClean="0">
                <a:solidFill>
                  <a:schemeClr val="tx1"/>
                </a:solidFill>
              </a:rPr>
              <a:t>be</a:t>
            </a:r>
            <a:r>
              <a:rPr lang="pt-PT" sz="1400" i="1" dirty="0" smtClean="0">
                <a:solidFill>
                  <a:schemeClr val="tx1"/>
                </a:solidFill>
              </a:rPr>
              <a:t> </a:t>
            </a:r>
            <a:r>
              <a:rPr lang="pt-PT" sz="1400" i="1" dirty="0" err="1" smtClean="0">
                <a:solidFill>
                  <a:schemeClr val="tx1"/>
                </a:solidFill>
              </a:rPr>
              <a:t>taught</a:t>
            </a:r>
            <a:r>
              <a:rPr lang="pt-PT" sz="1400" i="1" dirty="0" smtClean="0">
                <a:solidFill>
                  <a:schemeClr val="tx1"/>
                </a:solidFill>
              </a:rPr>
              <a:t> </a:t>
            </a:r>
            <a:r>
              <a:rPr lang="pt-PT" sz="1400" i="1" dirty="0" err="1" smtClean="0">
                <a:solidFill>
                  <a:schemeClr val="tx1"/>
                </a:solidFill>
              </a:rPr>
              <a:t>how</a:t>
            </a:r>
            <a:r>
              <a:rPr lang="pt-PT" sz="1400" i="1" dirty="0" smtClean="0">
                <a:solidFill>
                  <a:schemeClr val="tx1"/>
                </a:solidFill>
              </a:rPr>
              <a:t> to use </a:t>
            </a:r>
            <a:r>
              <a:rPr lang="pt-PT" sz="1400" i="1" dirty="0" err="1" smtClean="0">
                <a:solidFill>
                  <a:schemeClr val="tx1"/>
                </a:solidFill>
              </a:rPr>
              <a:t>new</a:t>
            </a:r>
            <a:r>
              <a:rPr lang="pt-PT" sz="1400" i="1" dirty="0" smtClean="0">
                <a:solidFill>
                  <a:schemeClr val="tx1"/>
                </a:solidFill>
              </a:rPr>
              <a:t> </a:t>
            </a:r>
            <a:r>
              <a:rPr lang="pt-PT" sz="1400" i="1" dirty="0" err="1" smtClean="0">
                <a:solidFill>
                  <a:schemeClr val="tx1"/>
                </a:solidFill>
              </a:rPr>
              <a:t>technology</a:t>
            </a:r>
            <a:r>
              <a:rPr lang="pt-PT" sz="1400" i="1" dirty="0" smtClean="0">
                <a:solidFill>
                  <a:schemeClr val="tx1"/>
                </a:solidFill>
              </a:rPr>
              <a:t>  </a:t>
            </a:r>
            <a:r>
              <a:rPr lang="pt-PT" sz="1400" i="1" dirty="0" err="1" smtClean="0">
                <a:solidFill>
                  <a:schemeClr val="tx1"/>
                </a:solidFill>
              </a:rPr>
              <a:t>so</a:t>
            </a:r>
            <a:r>
              <a:rPr lang="pt-PT" sz="1400" i="1" dirty="0" smtClean="0">
                <a:solidFill>
                  <a:schemeClr val="tx1"/>
                </a:solidFill>
              </a:rPr>
              <a:t> that </a:t>
            </a:r>
            <a:r>
              <a:rPr lang="pt-PT" sz="1400" i="1" dirty="0" err="1" smtClean="0">
                <a:solidFill>
                  <a:schemeClr val="tx1"/>
                </a:solidFill>
              </a:rPr>
              <a:t>they</a:t>
            </a:r>
            <a:r>
              <a:rPr lang="pt-PT" sz="1400" i="1" dirty="0" smtClean="0">
                <a:solidFill>
                  <a:schemeClr val="tx1"/>
                </a:solidFill>
              </a:rPr>
              <a:t> are </a:t>
            </a:r>
            <a:r>
              <a:rPr lang="pt-PT" sz="1400" i="1" dirty="0" err="1" smtClean="0">
                <a:solidFill>
                  <a:schemeClr val="tx1"/>
                </a:solidFill>
              </a:rPr>
              <a:t>able</a:t>
            </a:r>
            <a:r>
              <a:rPr lang="pt-PT" sz="1400" i="1" dirty="0" smtClean="0">
                <a:solidFill>
                  <a:schemeClr val="tx1"/>
                </a:solidFill>
              </a:rPr>
              <a:t> to </a:t>
            </a:r>
            <a:r>
              <a:rPr lang="pt-PT" sz="1400" i="1" dirty="0" err="1" smtClean="0">
                <a:solidFill>
                  <a:schemeClr val="tx1"/>
                </a:solidFill>
              </a:rPr>
              <a:t>teach</a:t>
            </a:r>
            <a:r>
              <a:rPr lang="pt-PT" sz="1400" i="1" dirty="0" smtClean="0">
                <a:solidFill>
                  <a:schemeClr val="tx1"/>
                </a:solidFill>
              </a:rPr>
              <a:t> the students </a:t>
            </a:r>
            <a:r>
              <a:rPr lang="pt-PT" sz="1400" i="1" dirty="0" err="1" smtClean="0">
                <a:solidFill>
                  <a:schemeClr val="tx1"/>
                </a:solidFill>
              </a:rPr>
              <a:t>how</a:t>
            </a:r>
            <a:r>
              <a:rPr lang="pt-PT" sz="1400" i="1" dirty="0" smtClean="0">
                <a:solidFill>
                  <a:schemeClr val="tx1"/>
                </a:solidFill>
              </a:rPr>
              <a:t> particular </a:t>
            </a:r>
            <a:r>
              <a:rPr lang="pt-PT" sz="1400" i="1" dirty="0" err="1" smtClean="0">
                <a:solidFill>
                  <a:schemeClr val="tx1"/>
                </a:solidFill>
              </a:rPr>
              <a:t>technology</a:t>
            </a:r>
            <a:r>
              <a:rPr lang="pt-PT" sz="1400" i="1" dirty="0" smtClean="0">
                <a:solidFill>
                  <a:schemeClr val="tx1"/>
                </a:solidFill>
              </a:rPr>
              <a:t> </a:t>
            </a:r>
            <a:r>
              <a:rPr lang="pt-PT" sz="1400" i="1" dirty="0" err="1" smtClean="0">
                <a:solidFill>
                  <a:schemeClr val="tx1"/>
                </a:solidFill>
              </a:rPr>
              <a:t>should</a:t>
            </a:r>
            <a:r>
              <a:rPr lang="pt-PT" sz="1400" i="1" dirty="0" smtClean="0">
                <a:solidFill>
                  <a:schemeClr val="tx1"/>
                </a:solidFill>
              </a:rPr>
              <a:t> </a:t>
            </a:r>
            <a:r>
              <a:rPr lang="pt-PT" sz="1400" i="1" dirty="0" err="1" smtClean="0">
                <a:solidFill>
                  <a:schemeClr val="tx1"/>
                </a:solidFill>
              </a:rPr>
              <a:t>be</a:t>
            </a:r>
            <a:r>
              <a:rPr lang="pt-PT" sz="1400" i="1" dirty="0" smtClean="0">
                <a:solidFill>
                  <a:schemeClr val="tx1"/>
                </a:solidFill>
              </a:rPr>
              <a:t> </a:t>
            </a:r>
            <a:r>
              <a:rPr lang="pt-PT" sz="1400" i="1" dirty="0" err="1" smtClean="0">
                <a:solidFill>
                  <a:schemeClr val="tx1"/>
                </a:solidFill>
              </a:rPr>
              <a:t>used</a:t>
            </a:r>
            <a:r>
              <a:rPr lang="pt-PT" sz="1400" i="1" dirty="0" smtClean="0">
                <a:solidFill>
                  <a:schemeClr val="tx1"/>
                </a:solidFill>
              </a:rPr>
              <a:t>. </a:t>
            </a:r>
            <a:r>
              <a:rPr lang="pt-PT" sz="1400" i="1" dirty="0" err="1" smtClean="0">
                <a:solidFill>
                  <a:schemeClr val="tx1"/>
                </a:solidFill>
              </a:rPr>
              <a:t>They</a:t>
            </a:r>
            <a:r>
              <a:rPr lang="pt-PT" sz="1400" i="1" dirty="0" smtClean="0">
                <a:solidFill>
                  <a:schemeClr val="tx1"/>
                </a:solidFill>
              </a:rPr>
              <a:t> </a:t>
            </a:r>
            <a:r>
              <a:rPr lang="pt-PT" sz="1400" i="1" dirty="0" err="1" smtClean="0">
                <a:solidFill>
                  <a:schemeClr val="tx1"/>
                </a:solidFill>
              </a:rPr>
              <a:t>should</a:t>
            </a:r>
            <a:r>
              <a:rPr lang="pt-PT" sz="1400" i="1" dirty="0" smtClean="0">
                <a:solidFill>
                  <a:schemeClr val="tx1"/>
                </a:solidFill>
              </a:rPr>
              <a:t> </a:t>
            </a:r>
            <a:r>
              <a:rPr lang="pt-PT" sz="1400" i="1" dirty="0" err="1" smtClean="0">
                <a:solidFill>
                  <a:schemeClr val="tx1"/>
                </a:solidFill>
              </a:rPr>
              <a:t>be</a:t>
            </a:r>
            <a:r>
              <a:rPr lang="pt-PT" sz="1400" i="1" dirty="0" smtClean="0">
                <a:solidFill>
                  <a:schemeClr val="tx1"/>
                </a:solidFill>
              </a:rPr>
              <a:t> </a:t>
            </a:r>
            <a:r>
              <a:rPr lang="pt-PT" sz="1400" i="1" dirty="0" err="1" smtClean="0">
                <a:solidFill>
                  <a:schemeClr val="tx1"/>
                </a:solidFill>
              </a:rPr>
              <a:t>observed</a:t>
            </a:r>
            <a:r>
              <a:rPr lang="pt-PT" sz="1400" i="1" dirty="0" smtClean="0">
                <a:solidFill>
                  <a:schemeClr val="tx1"/>
                </a:solidFill>
              </a:rPr>
              <a:t> </a:t>
            </a:r>
            <a:r>
              <a:rPr lang="pt-PT" sz="1400" i="1" dirty="0" err="1" smtClean="0">
                <a:solidFill>
                  <a:schemeClr val="tx1"/>
                </a:solidFill>
              </a:rPr>
              <a:t>by</a:t>
            </a:r>
            <a:r>
              <a:rPr lang="pt-PT" sz="1400" i="1" dirty="0" smtClean="0">
                <a:solidFill>
                  <a:schemeClr val="tx1"/>
                </a:solidFill>
              </a:rPr>
              <a:t> the educational </a:t>
            </a:r>
            <a:r>
              <a:rPr lang="pt-PT" sz="1400" i="1" dirty="0" err="1" smtClean="0">
                <a:solidFill>
                  <a:schemeClr val="tx1"/>
                </a:solidFill>
              </a:rPr>
              <a:t>goveners</a:t>
            </a:r>
            <a:r>
              <a:rPr lang="pt-PT" sz="1400" i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pt-PT" b="1" i="1" u="sng" dirty="0" smtClean="0">
                <a:solidFill>
                  <a:srgbClr val="00B0F0"/>
                </a:solidFill>
              </a:rPr>
              <a:t>Problems that students in Portugal  and </a:t>
            </a:r>
            <a:r>
              <a:rPr lang="pt-PT" b="1" i="1" u="sng" dirty="0" err="1" smtClean="0">
                <a:solidFill>
                  <a:srgbClr val="00B0F0"/>
                </a:solidFill>
              </a:rPr>
              <a:t>Cyprus</a:t>
            </a:r>
            <a:r>
              <a:rPr lang="pt-PT" b="1" i="1" u="sng" dirty="0" smtClean="0">
                <a:solidFill>
                  <a:srgbClr val="00B0F0"/>
                </a:solidFill>
              </a:rPr>
              <a:t> faces:</a:t>
            </a:r>
          </a:p>
          <a:p>
            <a:r>
              <a:rPr lang="pt-PT" sz="1400" i="1" dirty="0" err="1" smtClean="0">
                <a:solidFill>
                  <a:schemeClr val="tx1"/>
                </a:solidFill>
              </a:rPr>
              <a:t>They</a:t>
            </a:r>
            <a:r>
              <a:rPr lang="pt-PT" sz="1400" i="1" dirty="0" smtClean="0">
                <a:solidFill>
                  <a:schemeClr val="tx1"/>
                </a:solidFill>
              </a:rPr>
              <a:t> have to </a:t>
            </a:r>
            <a:r>
              <a:rPr lang="pt-PT" sz="1400" i="1" dirty="0" err="1" smtClean="0">
                <a:solidFill>
                  <a:schemeClr val="tx1"/>
                </a:solidFill>
              </a:rPr>
              <a:t>pay</a:t>
            </a:r>
            <a:r>
              <a:rPr lang="pt-PT" sz="1400" i="1" dirty="0" smtClean="0">
                <a:solidFill>
                  <a:schemeClr val="tx1"/>
                </a:solidFill>
              </a:rPr>
              <a:t> 300 euros  </a:t>
            </a:r>
            <a:r>
              <a:rPr lang="pt-PT" sz="1400" i="1" dirty="0" err="1" smtClean="0">
                <a:solidFill>
                  <a:schemeClr val="tx1"/>
                </a:solidFill>
              </a:rPr>
              <a:t>anually</a:t>
            </a:r>
            <a:r>
              <a:rPr lang="pt-PT" sz="1400" i="1" dirty="0" smtClean="0">
                <a:solidFill>
                  <a:schemeClr val="tx1"/>
                </a:solidFill>
              </a:rPr>
              <a:t> for </a:t>
            </a:r>
            <a:r>
              <a:rPr lang="pt-PT" sz="1400" i="1" dirty="0" err="1" smtClean="0">
                <a:solidFill>
                  <a:schemeClr val="tx1"/>
                </a:solidFill>
              </a:rPr>
              <a:t>books</a:t>
            </a:r>
            <a:r>
              <a:rPr lang="pt-PT" sz="1400" i="1" dirty="0" smtClean="0">
                <a:solidFill>
                  <a:schemeClr val="tx1"/>
                </a:solidFill>
              </a:rPr>
              <a:t>. </a:t>
            </a:r>
          </a:p>
          <a:p>
            <a:r>
              <a:rPr lang="pt-PT" sz="1400" i="1" dirty="0" err="1" smtClean="0">
                <a:solidFill>
                  <a:schemeClr val="tx1"/>
                </a:solidFill>
              </a:rPr>
              <a:t>There</a:t>
            </a:r>
            <a:r>
              <a:rPr lang="pt-PT" sz="1400" i="1" dirty="0" smtClean="0">
                <a:solidFill>
                  <a:schemeClr val="tx1"/>
                </a:solidFill>
              </a:rPr>
              <a:t> </a:t>
            </a:r>
            <a:r>
              <a:rPr lang="pt-PT" sz="1400" i="1" dirty="0" err="1" smtClean="0">
                <a:solidFill>
                  <a:schemeClr val="tx1"/>
                </a:solidFill>
              </a:rPr>
              <a:t>is</a:t>
            </a:r>
            <a:r>
              <a:rPr lang="pt-PT" sz="1400" i="1" dirty="0" smtClean="0">
                <a:solidFill>
                  <a:schemeClr val="tx1"/>
                </a:solidFill>
              </a:rPr>
              <a:t> a lack </a:t>
            </a:r>
            <a:r>
              <a:rPr lang="pt-PT" sz="1400" i="1" dirty="0" err="1" smtClean="0">
                <a:solidFill>
                  <a:schemeClr val="tx1"/>
                </a:solidFill>
              </a:rPr>
              <a:t>of</a:t>
            </a:r>
            <a:r>
              <a:rPr lang="pt-PT" sz="1400" i="1" dirty="0" smtClean="0">
                <a:solidFill>
                  <a:schemeClr val="tx1"/>
                </a:solidFill>
              </a:rPr>
              <a:t> </a:t>
            </a:r>
            <a:r>
              <a:rPr lang="pt-PT" sz="1400" i="1" dirty="0" err="1" smtClean="0">
                <a:solidFill>
                  <a:schemeClr val="tx1"/>
                </a:solidFill>
              </a:rPr>
              <a:t>resources</a:t>
            </a:r>
            <a:r>
              <a:rPr lang="pt-PT" sz="1400" i="1" dirty="0" smtClean="0">
                <a:solidFill>
                  <a:schemeClr val="tx1"/>
                </a:solidFill>
              </a:rPr>
              <a:t> within these </a:t>
            </a:r>
            <a:r>
              <a:rPr lang="pt-PT" sz="1400" i="1" dirty="0" err="1" smtClean="0">
                <a:solidFill>
                  <a:schemeClr val="tx1"/>
                </a:solidFill>
              </a:rPr>
              <a:t>two</a:t>
            </a:r>
            <a:r>
              <a:rPr lang="pt-PT" sz="1400" i="1" dirty="0" smtClean="0">
                <a:solidFill>
                  <a:schemeClr val="tx1"/>
                </a:solidFill>
              </a:rPr>
              <a:t> </a:t>
            </a:r>
            <a:r>
              <a:rPr lang="pt-PT" sz="1400" i="1" dirty="0" err="1" smtClean="0">
                <a:solidFill>
                  <a:schemeClr val="tx1"/>
                </a:solidFill>
              </a:rPr>
              <a:t>contries</a:t>
            </a:r>
            <a:r>
              <a:rPr lang="pt-PT" sz="1400" i="1" dirty="0" smtClean="0">
                <a:solidFill>
                  <a:schemeClr val="tx1"/>
                </a:solidFill>
              </a:rPr>
              <a:t> as </a:t>
            </a:r>
            <a:r>
              <a:rPr lang="pt-PT" sz="1400" i="1" dirty="0" err="1" smtClean="0">
                <a:solidFill>
                  <a:schemeClr val="tx1"/>
                </a:solidFill>
              </a:rPr>
              <a:t>they</a:t>
            </a:r>
            <a:r>
              <a:rPr lang="pt-PT" sz="1400" i="1" dirty="0">
                <a:solidFill>
                  <a:schemeClr val="tx1"/>
                </a:solidFill>
              </a:rPr>
              <a:t> </a:t>
            </a:r>
            <a:r>
              <a:rPr lang="pt-PT" sz="1400" i="1" dirty="0" smtClean="0">
                <a:solidFill>
                  <a:schemeClr val="tx1"/>
                </a:solidFill>
              </a:rPr>
              <a:t>have to </a:t>
            </a:r>
            <a:r>
              <a:rPr lang="pt-PT" sz="1400" i="1" dirty="0" err="1" smtClean="0">
                <a:solidFill>
                  <a:schemeClr val="tx1"/>
                </a:solidFill>
              </a:rPr>
              <a:t>either</a:t>
            </a:r>
            <a:r>
              <a:rPr lang="pt-PT" sz="1400" i="1" dirty="0" smtClean="0">
                <a:solidFill>
                  <a:schemeClr val="tx1"/>
                </a:solidFill>
              </a:rPr>
              <a:t> </a:t>
            </a:r>
            <a:r>
              <a:rPr lang="pt-PT" sz="1400" i="1" dirty="0" err="1" smtClean="0">
                <a:solidFill>
                  <a:schemeClr val="tx1"/>
                </a:solidFill>
              </a:rPr>
              <a:t>pay</a:t>
            </a:r>
            <a:r>
              <a:rPr lang="pt-PT" sz="1400" i="1" dirty="0" smtClean="0">
                <a:solidFill>
                  <a:schemeClr val="tx1"/>
                </a:solidFill>
              </a:rPr>
              <a:t> for </a:t>
            </a:r>
            <a:r>
              <a:rPr lang="pt-PT" sz="1400" i="1" dirty="0" err="1" smtClean="0">
                <a:solidFill>
                  <a:schemeClr val="tx1"/>
                </a:solidFill>
              </a:rPr>
              <a:t>their</a:t>
            </a:r>
            <a:r>
              <a:rPr lang="pt-PT" sz="1400" i="1" dirty="0" smtClean="0">
                <a:solidFill>
                  <a:schemeClr val="tx1"/>
                </a:solidFill>
              </a:rPr>
              <a:t> </a:t>
            </a:r>
            <a:r>
              <a:rPr lang="pt-PT" sz="1400" i="1" dirty="0" err="1" smtClean="0">
                <a:solidFill>
                  <a:schemeClr val="tx1"/>
                </a:solidFill>
              </a:rPr>
              <a:t>books</a:t>
            </a:r>
            <a:r>
              <a:rPr lang="pt-PT" sz="1400" i="1" dirty="0" smtClean="0">
                <a:solidFill>
                  <a:schemeClr val="tx1"/>
                </a:solidFill>
              </a:rPr>
              <a:t> </a:t>
            </a:r>
            <a:r>
              <a:rPr lang="pt-PT" sz="1400" i="1" dirty="0" err="1" smtClean="0">
                <a:solidFill>
                  <a:schemeClr val="tx1"/>
                </a:solidFill>
              </a:rPr>
              <a:t>or</a:t>
            </a:r>
            <a:r>
              <a:rPr lang="pt-PT" sz="1400" i="1" dirty="0" smtClean="0">
                <a:solidFill>
                  <a:schemeClr val="tx1"/>
                </a:solidFill>
              </a:rPr>
              <a:t> </a:t>
            </a:r>
            <a:r>
              <a:rPr lang="pt-PT" sz="1400" i="1" dirty="0" err="1" smtClean="0">
                <a:solidFill>
                  <a:schemeClr val="tx1"/>
                </a:solidFill>
              </a:rPr>
              <a:t>they</a:t>
            </a:r>
            <a:r>
              <a:rPr lang="pt-PT" sz="1400" i="1" dirty="0" smtClean="0">
                <a:solidFill>
                  <a:schemeClr val="tx1"/>
                </a:solidFill>
              </a:rPr>
              <a:t> will have to  </a:t>
            </a:r>
            <a:r>
              <a:rPr lang="pt-PT" sz="1400" i="1" dirty="0" err="1" smtClean="0">
                <a:solidFill>
                  <a:schemeClr val="tx1"/>
                </a:solidFill>
              </a:rPr>
              <a:t>borrow</a:t>
            </a:r>
            <a:r>
              <a:rPr lang="pt-PT" sz="1400" i="1" dirty="0" smtClean="0">
                <a:solidFill>
                  <a:schemeClr val="tx1"/>
                </a:solidFill>
              </a:rPr>
              <a:t> from the </a:t>
            </a:r>
            <a:r>
              <a:rPr lang="pt-PT" sz="1400" i="1" dirty="0" err="1" smtClean="0">
                <a:solidFill>
                  <a:schemeClr val="tx1"/>
                </a:solidFill>
              </a:rPr>
              <a:t>higher</a:t>
            </a:r>
            <a:r>
              <a:rPr lang="pt-PT" sz="1400" i="1" dirty="0" smtClean="0">
                <a:solidFill>
                  <a:schemeClr val="tx1"/>
                </a:solidFill>
              </a:rPr>
              <a:t> </a:t>
            </a:r>
            <a:r>
              <a:rPr lang="pt-PT" sz="1400" i="1" dirty="0" err="1" smtClean="0">
                <a:solidFill>
                  <a:schemeClr val="tx1"/>
                </a:solidFill>
              </a:rPr>
              <a:t>acdademic</a:t>
            </a:r>
            <a:r>
              <a:rPr lang="pt-PT" sz="1400" i="1" dirty="0" smtClean="0">
                <a:solidFill>
                  <a:schemeClr val="tx1"/>
                </a:solidFill>
              </a:rPr>
              <a:t> </a:t>
            </a:r>
            <a:r>
              <a:rPr lang="pt-PT" sz="1400" i="1" dirty="0" err="1" smtClean="0">
                <a:solidFill>
                  <a:schemeClr val="tx1"/>
                </a:solidFill>
              </a:rPr>
              <a:t>years</a:t>
            </a:r>
            <a:r>
              <a:rPr lang="pt-PT" sz="1400" i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pt-PT" b="1" i="1" u="sng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</a:t>
            </a:r>
            <a:r>
              <a:rPr lang="pt-PT" b="1" i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solutions to </a:t>
            </a:r>
            <a:r>
              <a:rPr lang="pt-PT" b="1" i="1" u="sng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Portugal´s</a:t>
            </a:r>
            <a:r>
              <a:rPr lang="pt-PT" b="1" i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i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problems.</a:t>
            </a:r>
          </a:p>
          <a:p>
            <a:r>
              <a:rPr lang="pt-PT" sz="1600" i="1" dirty="0" err="1" smtClean="0">
                <a:solidFill>
                  <a:schemeClr val="tx1"/>
                </a:solidFill>
              </a:rPr>
              <a:t>Libraries</a:t>
            </a:r>
            <a:r>
              <a:rPr lang="pt-PT" sz="1600" i="1" dirty="0" smtClean="0">
                <a:solidFill>
                  <a:schemeClr val="tx1"/>
                </a:solidFill>
              </a:rPr>
              <a:t> that have </a:t>
            </a:r>
            <a:r>
              <a:rPr lang="pt-PT" sz="1600" i="1" dirty="0" err="1" smtClean="0">
                <a:solidFill>
                  <a:schemeClr val="tx1"/>
                </a:solidFill>
              </a:rPr>
              <a:t>security</a:t>
            </a:r>
            <a:r>
              <a:rPr lang="pt-PT" sz="1600" i="1" dirty="0" smtClean="0">
                <a:solidFill>
                  <a:schemeClr val="tx1"/>
                </a:solidFill>
              </a:rPr>
              <a:t>. This can help the </a:t>
            </a:r>
            <a:r>
              <a:rPr lang="pt-PT" sz="1600" i="1" dirty="0" err="1" smtClean="0">
                <a:solidFill>
                  <a:schemeClr val="tx1"/>
                </a:solidFill>
              </a:rPr>
              <a:t>books</a:t>
            </a:r>
            <a:r>
              <a:rPr lang="pt-PT" sz="1600" i="1" dirty="0" smtClean="0">
                <a:solidFill>
                  <a:schemeClr val="tx1"/>
                </a:solidFill>
              </a:rPr>
              <a:t> to </a:t>
            </a:r>
            <a:r>
              <a:rPr lang="pt-PT" sz="1600" i="1" dirty="0" err="1" smtClean="0">
                <a:solidFill>
                  <a:schemeClr val="tx1"/>
                </a:solidFill>
              </a:rPr>
              <a:t>remain</a:t>
            </a:r>
            <a:r>
              <a:rPr lang="pt-PT" sz="1600" i="1" dirty="0" smtClean="0">
                <a:solidFill>
                  <a:schemeClr val="tx1"/>
                </a:solidFill>
              </a:rPr>
              <a:t> </a:t>
            </a:r>
            <a:r>
              <a:rPr lang="pt-PT" sz="1600" i="1" dirty="0" err="1" smtClean="0">
                <a:solidFill>
                  <a:schemeClr val="tx1"/>
                </a:solidFill>
              </a:rPr>
              <a:t>intact</a:t>
            </a:r>
            <a:r>
              <a:rPr lang="pt-PT" sz="1600" i="1" dirty="0" smtClean="0">
                <a:solidFill>
                  <a:schemeClr val="tx1"/>
                </a:solidFill>
              </a:rPr>
              <a:t> and </a:t>
            </a:r>
            <a:r>
              <a:rPr lang="pt-PT" sz="1600" i="1" dirty="0" err="1" smtClean="0">
                <a:solidFill>
                  <a:schemeClr val="tx1"/>
                </a:solidFill>
              </a:rPr>
              <a:t>refrain</a:t>
            </a:r>
            <a:r>
              <a:rPr lang="pt-PT" sz="1600" i="1" dirty="0" smtClean="0">
                <a:solidFill>
                  <a:schemeClr val="tx1"/>
                </a:solidFill>
              </a:rPr>
              <a:t> from </a:t>
            </a:r>
            <a:r>
              <a:rPr lang="pt-PT" sz="1600" i="1" dirty="0" err="1" smtClean="0">
                <a:solidFill>
                  <a:schemeClr val="tx1"/>
                </a:solidFill>
              </a:rPr>
              <a:t>thefts</a:t>
            </a:r>
            <a:r>
              <a:rPr lang="pt-PT" sz="1600" i="1" dirty="0" smtClean="0">
                <a:solidFill>
                  <a:schemeClr val="tx1"/>
                </a:solidFill>
              </a:rPr>
              <a:t>. </a:t>
            </a:r>
            <a:r>
              <a:rPr lang="pt-PT" sz="1600" i="1" dirty="0" err="1" smtClean="0">
                <a:solidFill>
                  <a:schemeClr val="tx1"/>
                </a:solidFill>
              </a:rPr>
              <a:t>If</a:t>
            </a:r>
            <a:r>
              <a:rPr lang="pt-PT" sz="1600" i="1" dirty="0" smtClean="0">
                <a:solidFill>
                  <a:schemeClr val="tx1"/>
                </a:solidFill>
              </a:rPr>
              <a:t> </a:t>
            </a:r>
            <a:r>
              <a:rPr lang="pt-PT" sz="1600" i="1" dirty="0" err="1" smtClean="0">
                <a:solidFill>
                  <a:schemeClr val="tx1"/>
                </a:solidFill>
              </a:rPr>
              <a:t>they</a:t>
            </a:r>
            <a:r>
              <a:rPr lang="pt-PT" sz="1600" i="1" dirty="0" smtClean="0">
                <a:solidFill>
                  <a:schemeClr val="tx1"/>
                </a:solidFill>
              </a:rPr>
              <a:t> are </a:t>
            </a:r>
            <a:r>
              <a:rPr lang="pt-PT" sz="1600" i="1" dirty="0" err="1" smtClean="0">
                <a:solidFill>
                  <a:schemeClr val="tx1"/>
                </a:solidFill>
              </a:rPr>
              <a:t>not</a:t>
            </a:r>
            <a:r>
              <a:rPr lang="pt-PT" sz="1600" i="1" dirty="0" smtClean="0">
                <a:solidFill>
                  <a:schemeClr val="tx1"/>
                </a:solidFill>
              </a:rPr>
              <a:t> </a:t>
            </a:r>
            <a:r>
              <a:rPr lang="pt-PT" sz="1600" i="1" dirty="0" err="1" smtClean="0">
                <a:solidFill>
                  <a:schemeClr val="tx1"/>
                </a:solidFill>
              </a:rPr>
              <a:t>returned</a:t>
            </a:r>
            <a:r>
              <a:rPr lang="pt-PT" sz="1600" i="1" dirty="0" smtClean="0">
                <a:solidFill>
                  <a:schemeClr val="tx1"/>
                </a:solidFill>
              </a:rPr>
              <a:t> on time </a:t>
            </a:r>
            <a:r>
              <a:rPr lang="pt-PT" sz="1600" i="1" dirty="0" err="1" smtClean="0">
                <a:solidFill>
                  <a:schemeClr val="tx1"/>
                </a:solidFill>
              </a:rPr>
              <a:t>they</a:t>
            </a:r>
            <a:r>
              <a:rPr lang="pt-PT" sz="1600" i="1" dirty="0" smtClean="0">
                <a:solidFill>
                  <a:schemeClr val="tx1"/>
                </a:solidFill>
              </a:rPr>
              <a:t> will </a:t>
            </a:r>
            <a:r>
              <a:rPr lang="pt-PT" sz="1600" i="1" dirty="0" err="1" smtClean="0">
                <a:solidFill>
                  <a:schemeClr val="tx1"/>
                </a:solidFill>
              </a:rPr>
              <a:t>be</a:t>
            </a:r>
            <a:r>
              <a:rPr lang="pt-PT" sz="1600" i="1" dirty="0" smtClean="0">
                <a:solidFill>
                  <a:schemeClr val="tx1"/>
                </a:solidFill>
              </a:rPr>
              <a:t> </a:t>
            </a:r>
            <a:r>
              <a:rPr lang="pt-PT" sz="1600" i="1" dirty="0" err="1" smtClean="0">
                <a:solidFill>
                  <a:schemeClr val="tx1"/>
                </a:solidFill>
              </a:rPr>
              <a:t>charged</a:t>
            </a:r>
            <a:r>
              <a:rPr lang="pt-PT" sz="1600" i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pt-PT" sz="1600" i="1" dirty="0" err="1" smtClean="0">
                <a:solidFill>
                  <a:schemeClr val="tx1"/>
                </a:solidFill>
              </a:rPr>
              <a:t>If</a:t>
            </a:r>
            <a:r>
              <a:rPr lang="pt-PT" sz="1600" i="1" dirty="0" smtClean="0">
                <a:solidFill>
                  <a:schemeClr val="tx1"/>
                </a:solidFill>
              </a:rPr>
              <a:t> a </a:t>
            </a:r>
            <a:r>
              <a:rPr lang="pt-PT" sz="1600" i="1" dirty="0" err="1" smtClean="0">
                <a:solidFill>
                  <a:schemeClr val="tx1"/>
                </a:solidFill>
              </a:rPr>
              <a:t>book</a:t>
            </a:r>
            <a:r>
              <a:rPr lang="pt-PT" sz="1600" i="1" dirty="0" smtClean="0">
                <a:solidFill>
                  <a:schemeClr val="tx1"/>
                </a:solidFill>
              </a:rPr>
              <a:t> </a:t>
            </a:r>
            <a:r>
              <a:rPr lang="pt-PT" sz="1600" i="1" dirty="0" err="1" smtClean="0">
                <a:solidFill>
                  <a:schemeClr val="tx1"/>
                </a:solidFill>
              </a:rPr>
              <a:t>is</a:t>
            </a:r>
            <a:r>
              <a:rPr lang="pt-PT" sz="1600" i="1" dirty="0" smtClean="0">
                <a:solidFill>
                  <a:schemeClr val="tx1"/>
                </a:solidFill>
              </a:rPr>
              <a:t> </a:t>
            </a:r>
            <a:r>
              <a:rPr lang="pt-PT" sz="1600" i="1" dirty="0" err="1" smtClean="0">
                <a:solidFill>
                  <a:schemeClr val="tx1"/>
                </a:solidFill>
              </a:rPr>
              <a:t>borrowed</a:t>
            </a:r>
            <a:r>
              <a:rPr lang="pt-PT" sz="1600" i="1" dirty="0" smtClean="0">
                <a:solidFill>
                  <a:schemeClr val="tx1"/>
                </a:solidFill>
              </a:rPr>
              <a:t>, the students are </a:t>
            </a:r>
            <a:r>
              <a:rPr lang="pt-PT" sz="1600" i="1" dirty="0" err="1" smtClean="0">
                <a:solidFill>
                  <a:schemeClr val="tx1"/>
                </a:solidFill>
              </a:rPr>
              <a:t>not</a:t>
            </a:r>
            <a:r>
              <a:rPr lang="pt-PT" sz="1600" i="1" dirty="0" smtClean="0">
                <a:solidFill>
                  <a:schemeClr val="tx1"/>
                </a:solidFill>
              </a:rPr>
              <a:t> </a:t>
            </a:r>
            <a:r>
              <a:rPr lang="pt-PT" sz="1600" i="1" dirty="0" err="1" smtClean="0">
                <a:solidFill>
                  <a:schemeClr val="tx1"/>
                </a:solidFill>
              </a:rPr>
              <a:t>permitted</a:t>
            </a:r>
            <a:r>
              <a:rPr lang="pt-PT" sz="1600" i="1" dirty="0" smtClean="0">
                <a:solidFill>
                  <a:schemeClr val="tx1"/>
                </a:solidFill>
              </a:rPr>
              <a:t> to </a:t>
            </a:r>
            <a:r>
              <a:rPr lang="pt-PT" sz="1600" i="1" dirty="0" err="1" smtClean="0">
                <a:solidFill>
                  <a:schemeClr val="tx1"/>
                </a:solidFill>
              </a:rPr>
              <a:t>write</a:t>
            </a:r>
            <a:r>
              <a:rPr lang="pt-PT" sz="1600" i="1" dirty="0" smtClean="0">
                <a:solidFill>
                  <a:schemeClr val="tx1"/>
                </a:solidFill>
              </a:rPr>
              <a:t> in these </a:t>
            </a:r>
            <a:r>
              <a:rPr lang="pt-PT" sz="1600" i="1" dirty="0" err="1" smtClean="0">
                <a:solidFill>
                  <a:schemeClr val="tx1"/>
                </a:solidFill>
              </a:rPr>
              <a:t>books</a:t>
            </a:r>
            <a:r>
              <a:rPr lang="pt-PT" sz="1600" i="1" dirty="0" smtClean="0">
                <a:solidFill>
                  <a:schemeClr val="tx1"/>
                </a:solidFill>
              </a:rPr>
              <a:t>.</a:t>
            </a:r>
          </a:p>
          <a:p>
            <a:endParaRPr lang="pt-PT" sz="1400" i="1" dirty="0" smtClean="0">
              <a:solidFill>
                <a:schemeClr val="tx1"/>
              </a:solidFill>
            </a:endParaRPr>
          </a:p>
          <a:p>
            <a:endParaRPr lang="pt-PT" sz="1400" i="1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5801" y="128655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648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4196" y="1261637"/>
            <a:ext cx="11487397" cy="5448255"/>
          </a:xfrm>
        </p:spPr>
        <p:txBody>
          <a:bodyPr/>
          <a:lstStyle/>
          <a:p>
            <a:r>
              <a:rPr lang="pt-PT" b="1" i="1" u="sng" dirty="0" smtClean="0">
                <a:solidFill>
                  <a:srgbClr val="00B0F0"/>
                </a:solidFill>
              </a:rPr>
              <a:t>Problem</a:t>
            </a:r>
            <a:r>
              <a:rPr lang="pt-PT" b="1" i="1" u="sng" dirty="0">
                <a:solidFill>
                  <a:srgbClr val="00B0F0"/>
                </a:solidFill>
              </a:rPr>
              <a:t>s</a:t>
            </a:r>
            <a:r>
              <a:rPr lang="pt-PT" b="1" i="1" u="sng" dirty="0" smtClean="0">
                <a:solidFill>
                  <a:srgbClr val="00B0F0"/>
                </a:solidFill>
              </a:rPr>
              <a:t> that students in </a:t>
            </a:r>
            <a:r>
              <a:rPr lang="pt-PT" b="1" i="1" u="sng" dirty="0" err="1" smtClean="0">
                <a:solidFill>
                  <a:srgbClr val="00B0F0"/>
                </a:solidFill>
              </a:rPr>
              <a:t>Turkey</a:t>
            </a:r>
            <a:r>
              <a:rPr lang="pt-PT" b="1" i="1" u="sng" dirty="0" smtClean="0">
                <a:solidFill>
                  <a:srgbClr val="00B0F0"/>
                </a:solidFill>
              </a:rPr>
              <a:t> faces:</a:t>
            </a:r>
          </a:p>
          <a:p>
            <a:r>
              <a:rPr lang="pt-PT" sz="1400" dirty="0" err="1" smtClean="0"/>
              <a:t>They</a:t>
            </a:r>
            <a:r>
              <a:rPr lang="pt-PT" sz="1400" dirty="0" smtClean="0"/>
              <a:t> do </a:t>
            </a:r>
            <a:r>
              <a:rPr lang="pt-PT" sz="1400" dirty="0" err="1" smtClean="0"/>
              <a:t>not</a:t>
            </a:r>
            <a:r>
              <a:rPr lang="pt-PT" sz="1400" dirty="0" smtClean="0"/>
              <a:t> have the </a:t>
            </a:r>
            <a:r>
              <a:rPr lang="pt-PT" sz="1400" dirty="0" err="1" smtClean="0"/>
              <a:t>freedom</a:t>
            </a:r>
            <a:r>
              <a:rPr lang="pt-PT" sz="1400" dirty="0" smtClean="0"/>
              <a:t> to </a:t>
            </a:r>
            <a:r>
              <a:rPr lang="pt-PT" sz="1400" dirty="0" err="1" smtClean="0"/>
              <a:t>wear</a:t>
            </a:r>
            <a:r>
              <a:rPr lang="pt-PT" sz="1400" dirty="0" smtClean="0"/>
              <a:t> </a:t>
            </a:r>
            <a:r>
              <a:rPr lang="pt-PT" sz="1400" dirty="0" err="1" smtClean="0"/>
              <a:t>their</a:t>
            </a:r>
            <a:r>
              <a:rPr lang="pt-PT" sz="1400" dirty="0" smtClean="0"/>
              <a:t> </a:t>
            </a:r>
            <a:r>
              <a:rPr lang="pt-PT" sz="1400" dirty="0" err="1" smtClean="0"/>
              <a:t>own</a:t>
            </a:r>
            <a:r>
              <a:rPr lang="pt-PT" sz="1400" dirty="0" smtClean="0"/>
              <a:t> </a:t>
            </a:r>
            <a:r>
              <a:rPr lang="pt-PT" sz="1400" dirty="0" err="1" smtClean="0"/>
              <a:t>clothes</a:t>
            </a:r>
            <a:r>
              <a:rPr lang="pt-PT" sz="1400" dirty="0" smtClean="0"/>
              <a:t>.</a:t>
            </a:r>
          </a:p>
          <a:p>
            <a:r>
              <a:rPr lang="pt-PT" sz="1400" dirty="0" smtClean="0"/>
              <a:t>The </a:t>
            </a:r>
            <a:r>
              <a:rPr lang="pt-PT" sz="1400" dirty="0" err="1" smtClean="0"/>
              <a:t>test</a:t>
            </a:r>
            <a:r>
              <a:rPr lang="pt-PT" sz="1400" dirty="0" smtClean="0"/>
              <a:t> </a:t>
            </a:r>
            <a:r>
              <a:rPr lang="pt-PT" sz="1400" dirty="0" err="1" smtClean="0"/>
              <a:t>system</a:t>
            </a:r>
            <a:r>
              <a:rPr lang="pt-PT" sz="1400" dirty="0" smtClean="0"/>
              <a:t>/</a:t>
            </a:r>
            <a:r>
              <a:rPr lang="pt-PT" sz="1400" dirty="0" err="1" smtClean="0"/>
              <a:t>cirriculum</a:t>
            </a:r>
            <a:r>
              <a:rPr lang="pt-PT" sz="1400" dirty="0" smtClean="0"/>
              <a:t>  have </a:t>
            </a:r>
            <a:r>
              <a:rPr lang="pt-PT" sz="1400" dirty="0" err="1" smtClean="0"/>
              <a:t>become</a:t>
            </a:r>
            <a:r>
              <a:rPr lang="pt-PT" sz="1400" dirty="0" smtClean="0"/>
              <a:t> </a:t>
            </a:r>
            <a:r>
              <a:rPr lang="pt-PT" sz="1400" dirty="0" err="1" smtClean="0"/>
              <a:t>very</a:t>
            </a:r>
            <a:r>
              <a:rPr lang="pt-PT" sz="1400" dirty="0" smtClean="0"/>
              <a:t> </a:t>
            </a:r>
            <a:r>
              <a:rPr lang="pt-PT" sz="1400" dirty="0" err="1" smtClean="0"/>
              <a:t>strict</a:t>
            </a:r>
            <a:r>
              <a:rPr lang="pt-PT" sz="1400" dirty="0" smtClean="0"/>
              <a:t> and </a:t>
            </a:r>
            <a:r>
              <a:rPr lang="pt-PT" sz="1400" dirty="0" err="1" smtClean="0"/>
              <a:t>difficult</a:t>
            </a:r>
            <a:r>
              <a:rPr lang="pt-PT" sz="1400" dirty="0" smtClean="0"/>
              <a:t> to </a:t>
            </a:r>
            <a:r>
              <a:rPr lang="pt-PT" sz="1400" dirty="0" err="1" smtClean="0"/>
              <a:t>pass</a:t>
            </a:r>
            <a:r>
              <a:rPr lang="pt-PT" sz="1400" dirty="0" smtClean="0"/>
              <a:t>.</a:t>
            </a:r>
          </a:p>
          <a:p>
            <a:r>
              <a:rPr lang="pt-PT" sz="1400" dirty="0" smtClean="0"/>
              <a:t>The </a:t>
            </a:r>
            <a:r>
              <a:rPr lang="pt-PT" sz="1400" dirty="0" err="1" smtClean="0"/>
              <a:t>teachers</a:t>
            </a:r>
            <a:r>
              <a:rPr lang="pt-PT" sz="1400" dirty="0" smtClean="0"/>
              <a:t> are nt </a:t>
            </a:r>
            <a:r>
              <a:rPr lang="pt-PT" sz="1400" dirty="0" err="1" smtClean="0"/>
              <a:t>treating</a:t>
            </a:r>
            <a:r>
              <a:rPr lang="pt-PT" sz="1400" dirty="0" smtClean="0"/>
              <a:t> </a:t>
            </a:r>
            <a:r>
              <a:rPr lang="pt-PT" sz="1400" dirty="0" err="1" smtClean="0"/>
              <a:t>their</a:t>
            </a:r>
            <a:r>
              <a:rPr lang="pt-PT" sz="1400" dirty="0" smtClean="0"/>
              <a:t> students </a:t>
            </a:r>
            <a:r>
              <a:rPr lang="pt-PT" sz="1400" dirty="0" err="1" smtClean="0"/>
              <a:t>fairly</a:t>
            </a:r>
            <a:r>
              <a:rPr lang="pt-PT" sz="1400" dirty="0" smtClean="0"/>
              <a:t> within the </a:t>
            </a:r>
            <a:r>
              <a:rPr lang="pt-PT" sz="1400" dirty="0" err="1" smtClean="0"/>
              <a:t>school</a:t>
            </a:r>
            <a:r>
              <a:rPr lang="pt-PT" sz="1400" dirty="0" smtClean="0"/>
              <a:t>.</a:t>
            </a:r>
          </a:p>
          <a:p>
            <a:r>
              <a:rPr lang="pt-PT" b="1" i="1" u="sng" dirty="0" err="1" smtClean="0">
                <a:solidFill>
                  <a:srgbClr val="92D050"/>
                </a:solidFill>
              </a:rPr>
              <a:t>Potential</a:t>
            </a:r>
            <a:r>
              <a:rPr lang="pt-PT" b="1" i="1" u="sng" dirty="0" smtClean="0">
                <a:solidFill>
                  <a:srgbClr val="92D050"/>
                </a:solidFill>
              </a:rPr>
              <a:t> solutions to </a:t>
            </a:r>
            <a:r>
              <a:rPr lang="pt-PT" b="1" i="1" u="sng" dirty="0" err="1" smtClean="0">
                <a:solidFill>
                  <a:srgbClr val="92D050"/>
                </a:solidFill>
              </a:rPr>
              <a:t>Turkey´s</a:t>
            </a:r>
            <a:r>
              <a:rPr lang="pt-PT" b="1" i="1" u="sng" dirty="0" smtClean="0">
                <a:solidFill>
                  <a:srgbClr val="92D050"/>
                </a:solidFill>
              </a:rPr>
              <a:t> problems:</a:t>
            </a:r>
          </a:p>
          <a:p>
            <a:r>
              <a:rPr lang="pt-PT" sz="1400" dirty="0" smtClean="0"/>
              <a:t>The </a:t>
            </a:r>
            <a:r>
              <a:rPr lang="pt-PT" sz="1400" dirty="0" err="1" smtClean="0"/>
              <a:t>teachers</a:t>
            </a:r>
            <a:r>
              <a:rPr lang="pt-PT" sz="1400" dirty="0" smtClean="0"/>
              <a:t> </a:t>
            </a:r>
            <a:r>
              <a:rPr lang="pt-PT" sz="1400" dirty="0" err="1" smtClean="0"/>
              <a:t>should</a:t>
            </a:r>
            <a:r>
              <a:rPr lang="pt-PT" sz="1400" dirty="0" smtClean="0"/>
              <a:t> </a:t>
            </a:r>
            <a:r>
              <a:rPr lang="pt-PT" sz="1400" dirty="0" err="1" smtClean="0"/>
              <a:t>make</a:t>
            </a:r>
            <a:r>
              <a:rPr lang="pt-PT" sz="1400" dirty="0" smtClean="0"/>
              <a:t> </a:t>
            </a:r>
            <a:r>
              <a:rPr lang="pt-PT" sz="1400" dirty="0" err="1" smtClean="0"/>
              <a:t>their</a:t>
            </a:r>
            <a:r>
              <a:rPr lang="pt-PT" sz="1400" dirty="0" smtClean="0"/>
              <a:t> students </a:t>
            </a:r>
            <a:r>
              <a:rPr lang="pt-PT" sz="1400" dirty="0" err="1" smtClean="0"/>
              <a:t>feel</a:t>
            </a:r>
            <a:r>
              <a:rPr lang="pt-PT" sz="1400" dirty="0" smtClean="0"/>
              <a:t> safe, secure and </a:t>
            </a:r>
            <a:r>
              <a:rPr lang="pt-PT" sz="1400" dirty="0" err="1" smtClean="0"/>
              <a:t>comfortable</a:t>
            </a:r>
            <a:r>
              <a:rPr lang="pt-PT" sz="1400" dirty="0" smtClean="0"/>
              <a:t>.</a:t>
            </a:r>
          </a:p>
          <a:p>
            <a:r>
              <a:rPr lang="pt-PT" sz="1400" dirty="0" err="1" smtClean="0"/>
              <a:t>They</a:t>
            </a:r>
            <a:r>
              <a:rPr lang="pt-PT" sz="1400" dirty="0" smtClean="0"/>
              <a:t> </a:t>
            </a:r>
            <a:r>
              <a:rPr lang="pt-PT" sz="1400" dirty="0" err="1" smtClean="0"/>
              <a:t>should</a:t>
            </a:r>
            <a:r>
              <a:rPr lang="pt-PT" sz="1400" dirty="0" smtClean="0"/>
              <a:t> </a:t>
            </a:r>
            <a:r>
              <a:rPr lang="pt-PT" sz="1400" dirty="0" err="1" smtClean="0"/>
              <a:t>be</a:t>
            </a:r>
            <a:r>
              <a:rPr lang="pt-PT" sz="1400" dirty="0" smtClean="0"/>
              <a:t> </a:t>
            </a:r>
            <a:r>
              <a:rPr lang="pt-PT" sz="1400" dirty="0" err="1" smtClean="0"/>
              <a:t>able</a:t>
            </a:r>
            <a:r>
              <a:rPr lang="pt-PT" sz="1400" dirty="0" smtClean="0"/>
              <a:t> to have the </a:t>
            </a:r>
            <a:r>
              <a:rPr lang="pt-PT" sz="1400" dirty="0" err="1" smtClean="0"/>
              <a:t>choice</a:t>
            </a:r>
            <a:r>
              <a:rPr lang="pt-PT" sz="1400" dirty="0" smtClean="0"/>
              <a:t> </a:t>
            </a:r>
            <a:r>
              <a:rPr lang="pt-PT" sz="1400" dirty="0" err="1" smtClean="0"/>
              <a:t>of</a:t>
            </a:r>
            <a:r>
              <a:rPr lang="pt-PT" sz="1400" dirty="0" smtClean="0"/>
              <a:t> </a:t>
            </a:r>
            <a:r>
              <a:rPr lang="pt-PT" sz="1400" dirty="0" err="1" smtClean="0"/>
              <a:t>wearing</a:t>
            </a:r>
            <a:r>
              <a:rPr lang="pt-PT" sz="1400" dirty="0" smtClean="0"/>
              <a:t> the schools </a:t>
            </a:r>
            <a:r>
              <a:rPr lang="pt-PT" sz="1400" dirty="0" err="1" smtClean="0"/>
              <a:t>uniform</a:t>
            </a:r>
            <a:r>
              <a:rPr lang="pt-PT" sz="1400" dirty="0" smtClean="0"/>
              <a:t> </a:t>
            </a:r>
            <a:r>
              <a:rPr lang="pt-PT" sz="1400" dirty="0" err="1" smtClean="0"/>
              <a:t>or</a:t>
            </a:r>
            <a:r>
              <a:rPr lang="pt-PT" sz="1400" dirty="0" smtClean="0"/>
              <a:t> </a:t>
            </a:r>
            <a:r>
              <a:rPr lang="pt-PT" sz="1400" dirty="0" err="1" smtClean="0"/>
              <a:t>not</a:t>
            </a:r>
            <a:r>
              <a:rPr lang="pt-PT" sz="1400" dirty="0" smtClean="0"/>
              <a:t>. </a:t>
            </a:r>
            <a:r>
              <a:rPr lang="pt-PT" sz="1400" dirty="0" err="1" smtClean="0"/>
              <a:t>Whatever</a:t>
            </a:r>
            <a:r>
              <a:rPr lang="pt-PT" sz="1400" dirty="0" smtClean="0"/>
              <a:t> </a:t>
            </a:r>
            <a:r>
              <a:rPr lang="pt-PT" sz="1400" dirty="0" err="1" smtClean="0"/>
              <a:t>makes</a:t>
            </a:r>
            <a:r>
              <a:rPr lang="pt-PT" sz="1400" dirty="0" smtClean="0"/>
              <a:t> them </a:t>
            </a:r>
            <a:r>
              <a:rPr lang="pt-PT" sz="1400" dirty="0" err="1" smtClean="0"/>
              <a:t>feel</a:t>
            </a:r>
            <a:r>
              <a:rPr lang="pt-PT" sz="1400" dirty="0" smtClean="0"/>
              <a:t> </a:t>
            </a:r>
            <a:r>
              <a:rPr lang="pt-PT" sz="1400" dirty="0" err="1" smtClean="0"/>
              <a:t>comfortable</a:t>
            </a:r>
            <a:r>
              <a:rPr lang="pt-PT" sz="1400" dirty="0" smtClean="0"/>
              <a:t>.</a:t>
            </a:r>
          </a:p>
          <a:p>
            <a:r>
              <a:rPr lang="pt-PT" b="1" i="1" u="sng" dirty="0" smtClean="0">
                <a:solidFill>
                  <a:srgbClr val="00B0F0"/>
                </a:solidFill>
              </a:rPr>
              <a:t>Problems that students in the UK and </a:t>
            </a:r>
            <a:r>
              <a:rPr lang="pt-PT" b="1" i="1" u="sng" dirty="0" err="1" smtClean="0">
                <a:solidFill>
                  <a:srgbClr val="00B0F0"/>
                </a:solidFill>
              </a:rPr>
              <a:t>Lithuania</a:t>
            </a:r>
            <a:r>
              <a:rPr lang="pt-PT" b="1" i="1" u="sng" dirty="0" smtClean="0">
                <a:solidFill>
                  <a:srgbClr val="00B0F0"/>
                </a:solidFill>
              </a:rPr>
              <a:t> faces:</a:t>
            </a:r>
          </a:p>
          <a:p>
            <a:r>
              <a:rPr lang="pt-PT" sz="1400" dirty="0" err="1" smtClean="0"/>
              <a:t>Most</a:t>
            </a:r>
            <a:r>
              <a:rPr lang="pt-PT" sz="1400" dirty="0" smtClean="0"/>
              <a:t> </a:t>
            </a:r>
            <a:r>
              <a:rPr lang="pt-PT" sz="1400" dirty="0" err="1" smtClean="0"/>
              <a:t>of</a:t>
            </a:r>
            <a:r>
              <a:rPr lang="pt-PT" sz="1400" dirty="0" smtClean="0"/>
              <a:t> the lessons in the schools are </a:t>
            </a:r>
            <a:r>
              <a:rPr lang="pt-PT" sz="1400" dirty="0" err="1" smtClean="0"/>
              <a:t>not</a:t>
            </a:r>
            <a:r>
              <a:rPr lang="pt-PT" sz="1400" dirty="0" smtClean="0"/>
              <a:t> practical, </a:t>
            </a:r>
            <a:r>
              <a:rPr lang="pt-PT" sz="1400" dirty="0" err="1" smtClean="0"/>
              <a:t>meaning</a:t>
            </a:r>
            <a:r>
              <a:rPr lang="pt-PT" sz="1400" dirty="0" smtClean="0"/>
              <a:t> </a:t>
            </a:r>
            <a:r>
              <a:rPr lang="pt-PT" sz="1400" dirty="0" err="1" smtClean="0"/>
              <a:t>they</a:t>
            </a:r>
            <a:r>
              <a:rPr lang="pt-PT" sz="1400" dirty="0" smtClean="0"/>
              <a:t> are </a:t>
            </a:r>
            <a:r>
              <a:rPr lang="pt-PT" sz="1400" dirty="0" err="1" smtClean="0"/>
              <a:t>based</a:t>
            </a:r>
            <a:r>
              <a:rPr lang="pt-PT" sz="1400" dirty="0" smtClean="0"/>
              <a:t> more on </a:t>
            </a:r>
            <a:r>
              <a:rPr lang="pt-PT" sz="1400" dirty="0" err="1" smtClean="0"/>
              <a:t>theory</a:t>
            </a:r>
            <a:r>
              <a:rPr lang="pt-PT" sz="1400" dirty="0" smtClean="0"/>
              <a:t>. This can </a:t>
            </a:r>
            <a:r>
              <a:rPr lang="pt-PT" sz="1400" dirty="0" err="1" smtClean="0"/>
              <a:t>make</a:t>
            </a:r>
            <a:r>
              <a:rPr lang="pt-PT" sz="1400" dirty="0" smtClean="0"/>
              <a:t> students </a:t>
            </a:r>
            <a:r>
              <a:rPr lang="pt-PT" sz="1400" dirty="0" err="1" smtClean="0"/>
              <a:t>feel</a:t>
            </a:r>
            <a:r>
              <a:rPr lang="pt-PT" sz="1400" dirty="0" smtClean="0"/>
              <a:t> de-</a:t>
            </a:r>
            <a:r>
              <a:rPr lang="pt-PT" sz="1400" dirty="0" err="1" smtClean="0"/>
              <a:t>motivated</a:t>
            </a:r>
            <a:r>
              <a:rPr lang="pt-PT" sz="1400" dirty="0" smtClean="0"/>
              <a:t> to </a:t>
            </a:r>
            <a:r>
              <a:rPr lang="pt-PT" sz="1400" dirty="0" err="1" smtClean="0"/>
              <a:t>study</a:t>
            </a:r>
            <a:r>
              <a:rPr lang="pt-PT" sz="1400" dirty="0" smtClean="0"/>
              <a:t>.</a:t>
            </a:r>
          </a:p>
          <a:p>
            <a:r>
              <a:rPr lang="pt-PT" sz="1400" dirty="0" smtClean="0"/>
              <a:t>The </a:t>
            </a:r>
            <a:r>
              <a:rPr lang="pt-PT" sz="1400" dirty="0" err="1" smtClean="0"/>
              <a:t>parents</a:t>
            </a:r>
            <a:r>
              <a:rPr lang="pt-PT" sz="1400" dirty="0" smtClean="0"/>
              <a:t> </a:t>
            </a:r>
            <a:r>
              <a:rPr lang="pt-PT" sz="1400" dirty="0" err="1" smtClean="0"/>
              <a:t>need</a:t>
            </a:r>
            <a:r>
              <a:rPr lang="pt-PT" sz="1400" dirty="0" smtClean="0"/>
              <a:t> to </a:t>
            </a:r>
            <a:r>
              <a:rPr lang="pt-PT" sz="1400" dirty="0" err="1" smtClean="0"/>
              <a:t>know</a:t>
            </a:r>
            <a:r>
              <a:rPr lang="pt-PT" sz="1400" dirty="0" smtClean="0"/>
              <a:t> </a:t>
            </a:r>
            <a:r>
              <a:rPr lang="pt-PT" sz="1400" dirty="0" err="1" smtClean="0"/>
              <a:t>how</a:t>
            </a:r>
            <a:r>
              <a:rPr lang="pt-PT" sz="1400" dirty="0" smtClean="0"/>
              <a:t> to </a:t>
            </a:r>
            <a:r>
              <a:rPr lang="pt-PT" sz="1400" dirty="0" err="1" smtClean="0"/>
              <a:t>behave</a:t>
            </a:r>
            <a:r>
              <a:rPr lang="pt-PT" sz="1400" dirty="0" smtClean="0"/>
              <a:t> with </a:t>
            </a:r>
            <a:r>
              <a:rPr lang="pt-PT" sz="1400" dirty="0" err="1" smtClean="0"/>
              <a:t>their</a:t>
            </a:r>
            <a:r>
              <a:rPr lang="pt-PT" sz="1400" dirty="0" smtClean="0"/>
              <a:t> </a:t>
            </a:r>
            <a:r>
              <a:rPr lang="pt-PT" sz="1400" dirty="0" err="1" smtClean="0"/>
              <a:t>children</a:t>
            </a:r>
            <a:r>
              <a:rPr lang="pt-PT" sz="1400" dirty="0" smtClean="0"/>
              <a:t> and show them </a:t>
            </a:r>
            <a:r>
              <a:rPr lang="pt-PT" sz="1400" dirty="0" err="1" smtClean="0"/>
              <a:t>how</a:t>
            </a:r>
            <a:r>
              <a:rPr lang="pt-PT" sz="1400" dirty="0" smtClean="0"/>
              <a:t> </a:t>
            </a:r>
            <a:r>
              <a:rPr lang="pt-PT" sz="1400" dirty="0" err="1" smtClean="0"/>
              <a:t>important</a:t>
            </a:r>
            <a:r>
              <a:rPr lang="pt-PT" sz="1400" dirty="0" smtClean="0"/>
              <a:t> </a:t>
            </a:r>
            <a:r>
              <a:rPr lang="pt-PT" sz="1400" dirty="0" err="1" smtClean="0"/>
              <a:t>education</a:t>
            </a:r>
            <a:r>
              <a:rPr lang="pt-PT" sz="1400" dirty="0" smtClean="0"/>
              <a:t> </a:t>
            </a:r>
            <a:r>
              <a:rPr lang="pt-PT" sz="1400" dirty="0" err="1" smtClean="0"/>
              <a:t>is</a:t>
            </a:r>
            <a:r>
              <a:rPr lang="pt-PT" sz="1400" dirty="0" smtClean="0"/>
              <a:t>.</a:t>
            </a:r>
          </a:p>
          <a:p>
            <a:r>
              <a:rPr lang="pt-PT" sz="1400" dirty="0" smtClean="0"/>
              <a:t>The students do </a:t>
            </a:r>
            <a:r>
              <a:rPr lang="pt-PT" sz="1400" dirty="0" err="1" smtClean="0"/>
              <a:t>not</a:t>
            </a:r>
            <a:r>
              <a:rPr lang="pt-PT" sz="1400" dirty="0" smtClean="0"/>
              <a:t> </a:t>
            </a:r>
            <a:r>
              <a:rPr lang="pt-PT" sz="1400" dirty="0" err="1" smtClean="0"/>
              <a:t>know</a:t>
            </a:r>
            <a:r>
              <a:rPr lang="pt-PT" sz="1400" dirty="0" smtClean="0"/>
              <a:t> </a:t>
            </a:r>
            <a:r>
              <a:rPr lang="pt-PT" sz="1400" dirty="0" err="1" smtClean="0"/>
              <a:t>how</a:t>
            </a:r>
            <a:r>
              <a:rPr lang="pt-PT" sz="1400" dirty="0" smtClean="0"/>
              <a:t> to live on </a:t>
            </a:r>
            <a:r>
              <a:rPr lang="pt-PT" sz="1400" dirty="0" err="1" smtClean="0"/>
              <a:t>their</a:t>
            </a:r>
            <a:r>
              <a:rPr lang="pt-PT" sz="1400" dirty="0" smtClean="0"/>
              <a:t> </a:t>
            </a:r>
            <a:r>
              <a:rPr lang="pt-PT" sz="1400" dirty="0" err="1" smtClean="0"/>
              <a:t>own</a:t>
            </a:r>
            <a:r>
              <a:rPr lang="pt-PT" sz="1400" dirty="0" smtClean="0"/>
              <a:t>.</a:t>
            </a:r>
          </a:p>
          <a:p>
            <a:r>
              <a:rPr lang="pt-PT" b="1" i="1" u="sng" dirty="0" err="1" smtClean="0">
                <a:solidFill>
                  <a:srgbClr val="92D050"/>
                </a:solidFill>
              </a:rPr>
              <a:t>Potential</a:t>
            </a:r>
            <a:r>
              <a:rPr lang="pt-PT" b="1" i="1" u="sng" dirty="0" smtClean="0">
                <a:solidFill>
                  <a:srgbClr val="92D050"/>
                </a:solidFill>
              </a:rPr>
              <a:t> solutions to the </a:t>
            </a:r>
            <a:r>
              <a:rPr lang="pt-PT" b="1" i="1" u="sng" dirty="0" err="1" smtClean="0">
                <a:solidFill>
                  <a:srgbClr val="92D050"/>
                </a:solidFill>
              </a:rPr>
              <a:t>UK´s</a:t>
            </a:r>
            <a:r>
              <a:rPr lang="pt-PT" b="1" i="1" u="sng" dirty="0" smtClean="0">
                <a:solidFill>
                  <a:srgbClr val="92D050"/>
                </a:solidFill>
              </a:rPr>
              <a:t> and </a:t>
            </a:r>
            <a:r>
              <a:rPr lang="pt-PT" b="1" i="1" u="sng" dirty="0" err="1" smtClean="0">
                <a:solidFill>
                  <a:srgbClr val="92D050"/>
                </a:solidFill>
              </a:rPr>
              <a:t>Lithuania´s</a:t>
            </a:r>
            <a:r>
              <a:rPr lang="pt-PT" b="1" i="1" u="sng" dirty="0" smtClean="0">
                <a:solidFill>
                  <a:srgbClr val="92D050"/>
                </a:solidFill>
              </a:rPr>
              <a:t> problems:</a:t>
            </a:r>
          </a:p>
          <a:p>
            <a:r>
              <a:rPr lang="pt-PT" sz="1400" dirty="0" smtClean="0"/>
              <a:t>More practical lessons </a:t>
            </a:r>
            <a:r>
              <a:rPr lang="pt-PT" sz="1400" dirty="0" err="1" smtClean="0"/>
              <a:t>so</a:t>
            </a:r>
            <a:r>
              <a:rPr lang="pt-PT" sz="1400" dirty="0" smtClean="0"/>
              <a:t> that students are </a:t>
            </a:r>
            <a:r>
              <a:rPr lang="pt-PT" sz="1400" dirty="0" err="1" smtClean="0"/>
              <a:t>engaged</a:t>
            </a:r>
            <a:r>
              <a:rPr lang="pt-PT" sz="1400" dirty="0" smtClean="0"/>
              <a:t> within the </a:t>
            </a:r>
            <a:r>
              <a:rPr lang="pt-PT" sz="1400" dirty="0" err="1" smtClean="0"/>
              <a:t>lesson</a:t>
            </a:r>
            <a:r>
              <a:rPr lang="pt-PT" sz="1400" dirty="0" smtClean="0"/>
              <a:t>.</a:t>
            </a:r>
          </a:p>
          <a:p>
            <a:r>
              <a:rPr lang="pt-PT" sz="1400" dirty="0" err="1" smtClean="0"/>
              <a:t>At</a:t>
            </a:r>
            <a:r>
              <a:rPr lang="pt-PT" sz="1400" dirty="0" smtClean="0"/>
              <a:t> LEAST </a:t>
            </a:r>
            <a:r>
              <a:rPr lang="pt-PT" sz="1400" dirty="0" err="1" smtClean="0"/>
              <a:t>one</a:t>
            </a:r>
            <a:r>
              <a:rPr lang="pt-PT" sz="1400" dirty="0" smtClean="0"/>
              <a:t> </a:t>
            </a:r>
            <a:r>
              <a:rPr lang="pt-PT" sz="1400" dirty="0" err="1" smtClean="0"/>
              <a:t>lesson</a:t>
            </a:r>
            <a:r>
              <a:rPr lang="pt-PT" sz="1400" dirty="0" smtClean="0"/>
              <a:t> a </a:t>
            </a:r>
            <a:r>
              <a:rPr lang="pt-PT" sz="1400" dirty="0" err="1" smtClean="0"/>
              <a:t>week</a:t>
            </a:r>
            <a:r>
              <a:rPr lang="pt-PT" sz="1400" dirty="0" smtClean="0"/>
              <a:t> for </a:t>
            </a:r>
            <a:r>
              <a:rPr lang="pt-PT" sz="1400" dirty="0" err="1" smtClean="0"/>
              <a:t>life</a:t>
            </a:r>
            <a:r>
              <a:rPr lang="pt-PT" sz="1400" dirty="0" smtClean="0"/>
              <a:t> </a:t>
            </a:r>
            <a:r>
              <a:rPr lang="pt-PT" sz="1400" dirty="0" err="1" smtClean="0"/>
              <a:t>skills</a:t>
            </a:r>
            <a:r>
              <a:rPr lang="pt-PT" sz="1400" dirty="0" smtClean="0"/>
              <a:t> for </a:t>
            </a:r>
            <a:r>
              <a:rPr lang="pt-PT" sz="1400" dirty="0" err="1" smtClean="0"/>
              <a:t>example</a:t>
            </a:r>
            <a:r>
              <a:rPr lang="pt-PT" sz="1400" dirty="0" smtClean="0"/>
              <a:t>, </a:t>
            </a:r>
            <a:r>
              <a:rPr lang="pt-PT" sz="1400" dirty="0" err="1" smtClean="0"/>
              <a:t>paying</a:t>
            </a:r>
            <a:r>
              <a:rPr lang="pt-PT" sz="1400" dirty="0" smtClean="0"/>
              <a:t> taxes.</a:t>
            </a:r>
            <a:endParaRPr lang="pt-PT" sz="1600" dirty="0"/>
          </a:p>
          <a:p>
            <a:endParaRPr lang="pt-PT" dirty="0" smtClean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18206" y="173708"/>
            <a:ext cx="8910638" cy="1281112"/>
          </a:xfrm>
        </p:spPr>
        <p:txBody>
          <a:bodyPr/>
          <a:lstStyle/>
          <a:p>
            <a:r>
              <a:rPr lang="pt-PT" dirty="0" smtClean="0"/>
              <a:t>Problems and Solutions:</a:t>
            </a: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944" y="173708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8099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96018" y="903946"/>
            <a:ext cx="11268456" cy="5818825"/>
          </a:xfrm>
        </p:spPr>
        <p:txBody>
          <a:bodyPr>
            <a:normAutofit/>
          </a:bodyPr>
          <a:lstStyle/>
          <a:p>
            <a:r>
              <a:rPr lang="pt-PT" b="1" i="1" u="sng" dirty="0" smtClean="0">
                <a:solidFill>
                  <a:srgbClr val="00B0F0"/>
                </a:solidFill>
              </a:rPr>
              <a:t>Problems that students in </a:t>
            </a:r>
            <a:r>
              <a:rPr lang="pt-PT" b="1" i="1" u="sng" dirty="0" err="1" smtClean="0">
                <a:solidFill>
                  <a:srgbClr val="00B0F0"/>
                </a:solidFill>
              </a:rPr>
              <a:t>Bulgaria</a:t>
            </a:r>
            <a:r>
              <a:rPr lang="pt-PT" b="1" i="1" u="sng" dirty="0" smtClean="0">
                <a:solidFill>
                  <a:srgbClr val="00B0F0"/>
                </a:solidFill>
              </a:rPr>
              <a:t> face:</a:t>
            </a:r>
            <a:endParaRPr lang="pt-PT" dirty="0">
              <a:solidFill>
                <a:srgbClr val="00B0F0"/>
              </a:solidFill>
            </a:endParaRPr>
          </a:p>
          <a:p>
            <a:r>
              <a:rPr lang="pt-PT" sz="1400" dirty="0" err="1" smtClean="0"/>
              <a:t>They</a:t>
            </a:r>
            <a:r>
              <a:rPr lang="pt-PT" sz="1400" dirty="0" smtClean="0"/>
              <a:t> do </a:t>
            </a:r>
            <a:r>
              <a:rPr lang="pt-PT" sz="1400" dirty="0" err="1" smtClean="0"/>
              <a:t>not</a:t>
            </a:r>
            <a:r>
              <a:rPr lang="pt-PT" sz="1400" dirty="0" smtClean="0"/>
              <a:t> have the </a:t>
            </a:r>
            <a:r>
              <a:rPr lang="pt-PT" sz="1400" dirty="0" err="1" smtClean="0"/>
              <a:t>opportunity</a:t>
            </a:r>
            <a:r>
              <a:rPr lang="pt-PT" sz="1400" dirty="0" smtClean="0"/>
              <a:t> to </a:t>
            </a:r>
            <a:r>
              <a:rPr lang="pt-PT" sz="1400" dirty="0" err="1" smtClean="0"/>
              <a:t>choose</a:t>
            </a:r>
            <a:r>
              <a:rPr lang="pt-PT" sz="1400" dirty="0" smtClean="0"/>
              <a:t> a particular </a:t>
            </a:r>
            <a:r>
              <a:rPr lang="pt-PT" sz="1400" dirty="0" err="1" smtClean="0"/>
              <a:t>subject</a:t>
            </a:r>
            <a:r>
              <a:rPr lang="pt-PT" sz="1400" dirty="0" smtClean="0"/>
              <a:t> that </a:t>
            </a:r>
            <a:r>
              <a:rPr lang="pt-PT" sz="1400" dirty="0" err="1" smtClean="0"/>
              <a:t>they</a:t>
            </a:r>
            <a:r>
              <a:rPr lang="pt-PT" sz="1400" dirty="0" smtClean="0"/>
              <a:t> are </a:t>
            </a:r>
            <a:r>
              <a:rPr lang="pt-PT" sz="1400" dirty="0" err="1" smtClean="0"/>
              <a:t>interested</a:t>
            </a:r>
            <a:r>
              <a:rPr lang="pt-PT" sz="1400" dirty="0" smtClean="0"/>
              <a:t> in.</a:t>
            </a:r>
          </a:p>
          <a:p>
            <a:r>
              <a:rPr lang="pt-PT" b="1" i="1" u="sng" dirty="0" err="1" smtClean="0">
                <a:solidFill>
                  <a:srgbClr val="92D050"/>
                </a:solidFill>
              </a:rPr>
              <a:t>Potential</a:t>
            </a:r>
            <a:r>
              <a:rPr lang="pt-PT" b="1" i="1" u="sng" dirty="0" smtClean="0">
                <a:solidFill>
                  <a:srgbClr val="92D050"/>
                </a:solidFill>
              </a:rPr>
              <a:t> </a:t>
            </a:r>
            <a:r>
              <a:rPr lang="pt-PT" b="1" i="1" u="sng" dirty="0" err="1" smtClean="0">
                <a:solidFill>
                  <a:srgbClr val="92D050"/>
                </a:solidFill>
              </a:rPr>
              <a:t>solution</a:t>
            </a:r>
            <a:r>
              <a:rPr lang="pt-PT" b="1" i="1" u="sng" dirty="0" smtClean="0">
                <a:solidFill>
                  <a:srgbClr val="92D050"/>
                </a:solidFill>
              </a:rPr>
              <a:t> to </a:t>
            </a:r>
            <a:r>
              <a:rPr lang="pt-PT" b="1" i="1" u="sng" dirty="0" err="1" smtClean="0">
                <a:solidFill>
                  <a:srgbClr val="92D050"/>
                </a:solidFill>
              </a:rPr>
              <a:t>Bulgaria´s</a:t>
            </a:r>
            <a:r>
              <a:rPr lang="pt-PT" b="1" i="1" u="sng" dirty="0" smtClean="0">
                <a:solidFill>
                  <a:srgbClr val="92D050"/>
                </a:solidFill>
              </a:rPr>
              <a:t> </a:t>
            </a:r>
            <a:r>
              <a:rPr lang="pt-PT" b="1" i="1" u="sng" dirty="0" err="1" smtClean="0">
                <a:solidFill>
                  <a:srgbClr val="92D050"/>
                </a:solidFill>
              </a:rPr>
              <a:t>problem</a:t>
            </a:r>
            <a:r>
              <a:rPr lang="pt-PT" b="1" i="1" u="sng" dirty="0" smtClean="0">
                <a:solidFill>
                  <a:srgbClr val="92D050"/>
                </a:solidFill>
              </a:rPr>
              <a:t>:</a:t>
            </a:r>
          </a:p>
          <a:p>
            <a:r>
              <a:rPr lang="pt-PT" sz="1400" dirty="0" smtClean="0"/>
              <a:t>The students </a:t>
            </a:r>
            <a:r>
              <a:rPr lang="pt-PT" sz="1400" dirty="0" err="1" smtClean="0"/>
              <a:t>should</a:t>
            </a:r>
            <a:r>
              <a:rPr lang="pt-PT" sz="1400" dirty="0" smtClean="0"/>
              <a:t> have a </a:t>
            </a:r>
            <a:r>
              <a:rPr lang="pt-PT" sz="1400" dirty="0" err="1" smtClean="0"/>
              <a:t>choice</a:t>
            </a:r>
            <a:r>
              <a:rPr lang="pt-PT" sz="1400" dirty="0" smtClean="0"/>
              <a:t> </a:t>
            </a:r>
            <a:r>
              <a:rPr lang="pt-PT" sz="1400" dirty="0" err="1" smtClean="0"/>
              <a:t>of</a:t>
            </a:r>
            <a:r>
              <a:rPr lang="pt-PT" sz="1400" dirty="0" smtClean="0"/>
              <a:t> </a:t>
            </a:r>
            <a:r>
              <a:rPr lang="pt-PT" sz="1400" dirty="0" err="1" smtClean="0"/>
              <a:t>whether</a:t>
            </a:r>
            <a:r>
              <a:rPr lang="pt-PT" sz="1400" dirty="0" smtClean="0"/>
              <a:t> </a:t>
            </a:r>
            <a:r>
              <a:rPr lang="pt-PT" sz="1400" dirty="0" err="1" smtClean="0"/>
              <a:t>they</a:t>
            </a:r>
            <a:r>
              <a:rPr lang="pt-PT" sz="1400" dirty="0" smtClean="0"/>
              <a:t> </a:t>
            </a:r>
            <a:r>
              <a:rPr lang="pt-PT" sz="1400" dirty="0" err="1" smtClean="0"/>
              <a:t>want</a:t>
            </a:r>
            <a:r>
              <a:rPr lang="pt-PT" sz="1400" dirty="0" smtClean="0"/>
              <a:t> to </a:t>
            </a:r>
            <a:r>
              <a:rPr lang="pt-PT" sz="1400" dirty="0" err="1" smtClean="0"/>
              <a:t>study</a:t>
            </a:r>
            <a:r>
              <a:rPr lang="pt-PT" sz="1400" dirty="0" smtClean="0"/>
              <a:t> a </a:t>
            </a:r>
            <a:r>
              <a:rPr lang="pt-PT" sz="1400" dirty="0" err="1" smtClean="0"/>
              <a:t>subject</a:t>
            </a:r>
            <a:r>
              <a:rPr lang="pt-PT" sz="1400" dirty="0" smtClean="0"/>
              <a:t> </a:t>
            </a:r>
            <a:r>
              <a:rPr lang="pt-PT" sz="1400" dirty="0" err="1" smtClean="0"/>
              <a:t>or</a:t>
            </a:r>
            <a:r>
              <a:rPr lang="pt-PT" sz="1400" dirty="0" smtClean="0"/>
              <a:t> </a:t>
            </a:r>
            <a:r>
              <a:rPr lang="pt-PT" sz="1400" dirty="0" err="1" smtClean="0"/>
              <a:t>not</a:t>
            </a:r>
            <a:r>
              <a:rPr lang="pt-PT" sz="1400" dirty="0" smtClean="0"/>
              <a:t>.</a:t>
            </a:r>
          </a:p>
          <a:p>
            <a:r>
              <a:rPr lang="pt-PT" b="1" i="1" u="sng" dirty="0" smtClean="0">
                <a:solidFill>
                  <a:srgbClr val="00B0F0"/>
                </a:solidFill>
              </a:rPr>
              <a:t>Problems that students in </a:t>
            </a:r>
            <a:r>
              <a:rPr lang="pt-PT" b="1" i="1" u="sng" dirty="0" err="1" smtClean="0">
                <a:solidFill>
                  <a:srgbClr val="00B0F0"/>
                </a:solidFill>
              </a:rPr>
              <a:t>Italy</a:t>
            </a:r>
            <a:r>
              <a:rPr lang="pt-PT" b="1" i="1" u="sng" dirty="0" smtClean="0">
                <a:solidFill>
                  <a:srgbClr val="00B0F0"/>
                </a:solidFill>
              </a:rPr>
              <a:t> face:</a:t>
            </a:r>
          </a:p>
          <a:p>
            <a:r>
              <a:rPr lang="pt-PT" sz="1400" dirty="0" smtClean="0"/>
              <a:t>The students do </a:t>
            </a:r>
            <a:r>
              <a:rPr lang="pt-PT" sz="1400" dirty="0" err="1" smtClean="0"/>
              <a:t>not</a:t>
            </a:r>
            <a:r>
              <a:rPr lang="pt-PT" sz="1400" dirty="0" smtClean="0"/>
              <a:t> have </a:t>
            </a:r>
            <a:r>
              <a:rPr lang="pt-PT" sz="1400" dirty="0" err="1" smtClean="0"/>
              <a:t>enough</a:t>
            </a:r>
            <a:r>
              <a:rPr lang="pt-PT" sz="1400" dirty="0" smtClean="0"/>
              <a:t> </a:t>
            </a:r>
            <a:r>
              <a:rPr lang="pt-PT" sz="1400" dirty="0" err="1" smtClean="0"/>
              <a:t>teaching</a:t>
            </a:r>
            <a:r>
              <a:rPr lang="pt-PT" sz="1400" dirty="0" smtClean="0"/>
              <a:t> time from the </a:t>
            </a:r>
            <a:r>
              <a:rPr lang="pt-PT" sz="1400" dirty="0" err="1" smtClean="0"/>
              <a:t>teacher</a:t>
            </a:r>
            <a:r>
              <a:rPr lang="pt-PT" sz="1400" dirty="0" smtClean="0"/>
              <a:t>.</a:t>
            </a:r>
          </a:p>
          <a:p>
            <a:r>
              <a:rPr lang="pt-PT" sz="1400" dirty="0" err="1" smtClean="0"/>
              <a:t>They</a:t>
            </a:r>
            <a:r>
              <a:rPr lang="pt-PT" sz="1400" dirty="0" smtClean="0"/>
              <a:t> </a:t>
            </a:r>
            <a:r>
              <a:rPr lang="pt-PT" sz="1400" dirty="0" err="1" smtClean="0"/>
              <a:t>have</a:t>
            </a:r>
            <a:r>
              <a:rPr lang="pt-PT" sz="1400" dirty="0" smtClean="0"/>
              <a:t> </a:t>
            </a:r>
            <a:r>
              <a:rPr lang="pt-PT" sz="1400" dirty="0" err="1" smtClean="0"/>
              <a:t>the</a:t>
            </a:r>
            <a:r>
              <a:rPr lang="pt-PT" sz="1400" dirty="0" smtClean="0"/>
              <a:t> </a:t>
            </a:r>
            <a:r>
              <a:rPr lang="pt-PT" sz="1400" dirty="0" err="1" smtClean="0"/>
              <a:t>resources</a:t>
            </a:r>
            <a:r>
              <a:rPr lang="pt-PT" sz="1400" dirty="0" smtClean="0"/>
              <a:t> to </a:t>
            </a:r>
            <a:r>
              <a:rPr lang="pt-PT" sz="1400" dirty="0" err="1" smtClean="0"/>
              <a:t>dp</a:t>
            </a:r>
            <a:r>
              <a:rPr lang="pt-PT" sz="1400" dirty="0" smtClean="0"/>
              <a:t> </a:t>
            </a:r>
            <a:r>
              <a:rPr lang="pt-PT" sz="1400" dirty="0" err="1" smtClean="0"/>
              <a:t>participate</a:t>
            </a:r>
            <a:r>
              <a:rPr lang="pt-PT" sz="1400" dirty="0" smtClean="0"/>
              <a:t> </a:t>
            </a:r>
            <a:r>
              <a:rPr lang="pt-PT" sz="1400" dirty="0" err="1" smtClean="0"/>
              <a:t>during</a:t>
            </a:r>
            <a:r>
              <a:rPr lang="pt-PT" sz="1400" dirty="0" smtClean="0"/>
              <a:t> </a:t>
            </a:r>
            <a:r>
              <a:rPr lang="pt-PT" sz="1400" dirty="0" err="1" smtClean="0"/>
              <a:t>the</a:t>
            </a:r>
            <a:r>
              <a:rPr lang="pt-PT" sz="1400" dirty="0" smtClean="0"/>
              <a:t> </a:t>
            </a:r>
            <a:r>
              <a:rPr lang="pt-PT" sz="1400" dirty="0" err="1" smtClean="0"/>
              <a:t>practical</a:t>
            </a:r>
            <a:r>
              <a:rPr lang="pt-PT" sz="1400" dirty="0" smtClean="0"/>
              <a:t> </a:t>
            </a:r>
            <a:r>
              <a:rPr lang="pt-PT" sz="1400" dirty="0" err="1" smtClean="0"/>
              <a:t>lessons</a:t>
            </a:r>
            <a:r>
              <a:rPr lang="pt-PT" sz="1400" dirty="0" smtClean="0"/>
              <a:t> in </a:t>
            </a:r>
            <a:r>
              <a:rPr lang="pt-PT" sz="1400" dirty="0" err="1" smtClean="0"/>
              <a:t>science</a:t>
            </a:r>
            <a:r>
              <a:rPr lang="pt-PT" sz="1400" dirty="0" smtClean="0"/>
              <a:t>, </a:t>
            </a:r>
            <a:r>
              <a:rPr lang="pt-PT" sz="1400" dirty="0" err="1" smtClean="0"/>
              <a:t>however</a:t>
            </a:r>
            <a:r>
              <a:rPr lang="pt-PT" sz="1400" dirty="0" smtClean="0"/>
              <a:t> </a:t>
            </a:r>
            <a:r>
              <a:rPr lang="pt-PT" sz="1400" dirty="0" err="1" smtClean="0"/>
              <a:t>they</a:t>
            </a:r>
            <a:r>
              <a:rPr lang="pt-PT" sz="1400" dirty="0" smtClean="0"/>
              <a:t> do </a:t>
            </a:r>
            <a:r>
              <a:rPr lang="pt-PT" sz="1400" dirty="0" err="1" smtClean="0"/>
              <a:t>not</a:t>
            </a:r>
            <a:r>
              <a:rPr lang="pt-PT" sz="1400" dirty="0" smtClean="0"/>
              <a:t> </a:t>
            </a:r>
            <a:r>
              <a:rPr lang="pt-PT" sz="1400" dirty="0" err="1" smtClean="0"/>
              <a:t>get</a:t>
            </a:r>
            <a:r>
              <a:rPr lang="pt-PT" sz="1400" dirty="0" smtClean="0"/>
              <a:t> to use </a:t>
            </a:r>
            <a:r>
              <a:rPr lang="pt-PT" sz="1400" dirty="0" err="1" smtClean="0"/>
              <a:t>them</a:t>
            </a:r>
            <a:r>
              <a:rPr lang="pt-PT" sz="1400" dirty="0" smtClean="0"/>
              <a:t>.</a:t>
            </a:r>
          </a:p>
          <a:p>
            <a:r>
              <a:rPr lang="pt-PT" sz="1400" dirty="0" err="1" smtClean="0"/>
              <a:t>They</a:t>
            </a:r>
            <a:r>
              <a:rPr lang="pt-PT" sz="1400" dirty="0" smtClean="0"/>
              <a:t> </a:t>
            </a:r>
            <a:r>
              <a:rPr lang="pt-PT" sz="1400" dirty="0" err="1" smtClean="0"/>
              <a:t>don´t</a:t>
            </a:r>
            <a:r>
              <a:rPr lang="pt-PT" sz="1400" dirty="0" smtClean="0"/>
              <a:t> have the time to </a:t>
            </a:r>
            <a:r>
              <a:rPr lang="pt-PT" sz="1400" dirty="0" err="1" smtClean="0"/>
              <a:t>practise</a:t>
            </a:r>
            <a:r>
              <a:rPr lang="pt-PT" sz="1400" dirty="0" smtClean="0"/>
              <a:t> </a:t>
            </a:r>
            <a:r>
              <a:rPr lang="pt-PT" sz="1400" dirty="0" err="1" smtClean="0"/>
              <a:t>speaking</a:t>
            </a:r>
            <a:r>
              <a:rPr lang="pt-PT" sz="1400" dirty="0" smtClean="0"/>
              <a:t> </a:t>
            </a:r>
            <a:r>
              <a:rPr lang="pt-PT" sz="1400" dirty="0" err="1" smtClean="0"/>
              <a:t>their</a:t>
            </a:r>
            <a:r>
              <a:rPr lang="pt-PT" sz="1400" dirty="0" smtClean="0"/>
              <a:t> </a:t>
            </a:r>
            <a:r>
              <a:rPr lang="pt-PT" sz="1400" dirty="0" err="1" smtClean="0"/>
              <a:t>chosen</a:t>
            </a:r>
            <a:r>
              <a:rPr lang="pt-PT" sz="1400" dirty="0" smtClean="0"/>
              <a:t> </a:t>
            </a:r>
            <a:r>
              <a:rPr lang="pt-PT" sz="1400" dirty="0" err="1" smtClean="0"/>
              <a:t>language</a:t>
            </a:r>
            <a:r>
              <a:rPr lang="pt-PT" sz="1400" dirty="0" smtClean="0"/>
              <a:t> within the </a:t>
            </a:r>
            <a:r>
              <a:rPr lang="pt-PT" sz="1400" dirty="0" err="1" smtClean="0"/>
              <a:t>lesson</a:t>
            </a:r>
            <a:r>
              <a:rPr lang="pt-PT" sz="1400" dirty="0" smtClean="0"/>
              <a:t>. For </a:t>
            </a:r>
            <a:r>
              <a:rPr lang="pt-PT" sz="1400" dirty="0" err="1" smtClean="0"/>
              <a:t>example</a:t>
            </a:r>
            <a:r>
              <a:rPr lang="pt-PT" sz="1400" dirty="0" smtClean="0"/>
              <a:t>, </a:t>
            </a:r>
            <a:r>
              <a:rPr lang="pt-PT" sz="1400" dirty="0" err="1" smtClean="0"/>
              <a:t>English</a:t>
            </a:r>
            <a:r>
              <a:rPr lang="pt-PT" sz="1400" dirty="0" smtClean="0"/>
              <a:t>.</a:t>
            </a:r>
          </a:p>
          <a:p>
            <a:r>
              <a:rPr lang="pt-PT" b="1" i="1" u="sng" dirty="0" err="1" smtClean="0">
                <a:solidFill>
                  <a:srgbClr val="92D050"/>
                </a:solidFill>
              </a:rPr>
              <a:t>Potential</a:t>
            </a:r>
            <a:r>
              <a:rPr lang="pt-PT" b="1" i="1" u="sng" dirty="0" smtClean="0">
                <a:solidFill>
                  <a:srgbClr val="92D050"/>
                </a:solidFill>
              </a:rPr>
              <a:t> solutions to </a:t>
            </a:r>
            <a:r>
              <a:rPr lang="pt-PT" b="1" i="1" u="sng" dirty="0" err="1" smtClean="0">
                <a:solidFill>
                  <a:srgbClr val="92D050"/>
                </a:solidFill>
              </a:rPr>
              <a:t>Italy´s</a:t>
            </a:r>
            <a:r>
              <a:rPr lang="pt-PT" b="1" i="1" u="sng" dirty="0" smtClean="0">
                <a:solidFill>
                  <a:srgbClr val="92D050"/>
                </a:solidFill>
              </a:rPr>
              <a:t> problems:</a:t>
            </a:r>
          </a:p>
          <a:p>
            <a:r>
              <a:rPr lang="pt-PT" sz="1400" dirty="0" err="1" smtClean="0"/>
              <a:t>Teachers</a:t>
            </a:r>
            <a:r>
              <a:rPr lang="pt-PT" sz="1400" dirty="0" smtClean="0"/>
              <a:t> </a:t>
            </a:r>
            <a:r>
              <a:rPr lang="pt-PT" sz="1400" dirty="0" err="1" smtClean="0"/>
              <a:t>should</a:t>
            </a:r>
            <a:r>
              <a:rPr lang="pt-PT" sz="1400" dirty="0" smtClean="0"/>
              <a:t> </a:t>
            </a:r>
            <a:r>
              <a:rPr lang="pt-PT" sz="1400" dirty="0" err="1" smtClean="0"/>
              <a:t>allow</a:t>
            </a:r>
            <a:r>
              <a:rPr lang="pt-PT" sz="1400" dirty="0" smtClean="0"/>
              <a:t> </a:t>
            </a:r>
            <a:r>
              <a:rPr lang="pt-PT" sz="1400" dirty="0" err="1" smtClean="0"/>
              <a:t>the</a:t>
            </a:r>
            <a:r>
              <a:rPr lang="pt-PT" sz="1400" dirty="0" smtClean="0"/>
              <a:t> </a:t>
            </a:r>
            <a:r>
              <a:rPr lang="pt-PT" sz="1400" dirty="0" err="1" smtClean="0"/>
              <a:t>students</a:t>
            </a:r>
            <a:r>
              <a:rPr lang="pt-PT" sz="1400" dirty="0" smtClean="0"/>
              <a:t> to use </a:t>
            </a:r>
            <a:r>
              <a:rPr lang="pt-PT" sz="1400" dirty="0" err="1" smtClean="0"/>
              <a:t>the</a:t>
            </a:r>
            <a:r>
              <a:rPr lang="pt-PT" sz="1400" dirty="0" smtClean="0"/>
              <a:t> </a:t>
            </a:r>
            <a:r>
              <a:rPr lang="pt-PT" sz="1400" dirty="0" err="1" smtClean="0"/>
              <a:t>resources</a:t>
            </a:r>
            <a:r>
              <a:rPr lang="pt-PT" sz="1400" dirty="0" smtClean="0"/>
              <a:t> </a:t>
            </a:r>
            <a:r>
              <a:rPr lang="pt-PT" sz="1400" dirty="0" err="1" smtClean="0"/>
              <a:t>provided</a:t>
            </a:r>
            <a:r>
              <a:rPr lang="pt-PT" sz="1400" dirty="0" smtClean="0"/>
              <a:t> </a:t>
            </a:r>
            <a:r>
              <a:rPr lang="pt-PT" sz="1400" dirty="0" err="1" smtClean="0"/>
              <a:t>so</a:t>
            </a:r>
            <a:r>
              <a:rPr lang="pt-PT" sz="1400" dirty="0" smtClean="0"/>
              <a:t> </a:t>
            </a:r>
            <a:r>
              <a:rPr lang="pt-PT" sz="1400" dirty="0" err="1" smtClean="0"/>
              <a:t>that</a:t>
            </a:r>
            <a:r>
              <a:rPr lang="pt-PT" sz="1400" dirty="0" smtClean="0"/>
              <a:t> </a:t>
            </a:r>
            <a:r>
              <a:rPr lang="pt-PT" sz="1400" dirty="0" err="1" smtClean="0"/>
              <a:t>they</a:t>
            </a:r>
            <a:r>
              <a:rPr lang="pt-PT" sz="1400" dirty="0" smtClean="0"/>
              <a:t> can </a:t>
            </a:r>
            <a:r>
              <a:rPr lang="pt-PT" sz="1400" dirty="0" err="1" smtClean="0"/>
              <a:t>learn</a:t>
            </a:r>
            <a:r>
              <a:rPr lang="pt-PT" sz="1400" dirty="0" smtClean="0"/>
              <a:t> </a:t>
            </a:r>
            <a:r>
              <a:rPr lang="pt-PT" sz="1400" dirty="0" err="1" smtClean="0"/>
              <a:t>how</a:t>
            </a:r>
            <a:r>
              <a:rPr lang="pt-PT" sz="1400" dirty="0" smtClean="0"/>
              <a:t> to </a:t>
            </a:r>
            <a:r>
              <a:rPr lang="pt-PT" sz="1400" dirty="0" err="1" smtClean="0"/>
              <a:t>operate</a:t>
            </a:r>
            <a:r>
              <a:rPr lang="pt-PT" sz="1400" dirty="0" smtClean="0"/>
              <a:t> </a:t>
            </a:r>
            <a:r>
              <a:rPr lang="pt-PT" sz="1400" dirty="0" err="1" smtClean="0"/>
              <a:t>the</a:t>
            </a:r>
            <a:r>
              <a:rPr lang="pt-PT" sz="1400" dirty="0" smtClean="0"/>
              <a:t> </a:t>
            </a:r>
            <a:r>
              <a:rPr lang="pt-PT" sz="1400" dirty="0" err="1" smtClean="0"/>
              <a:t>specific</a:t>
            </a:r>
            <a:r>
              <a:rPr lang="pt-PT" sz="1400" dirty="0" smtClean="0"/>
              <a:t> </a:t>
            </a:r>
            <a:r>
              <a:rPr lang="pt-PT" sz="1400" dirty="0" err="1" smtClean="0"/>
              <a:t>equipment</a:t>
            </a:r>
            <a:r>
              <a:rPr lang="pt-PT" sz="1400" dirty="0"/>
              <a:t>.</a:t>
            </a:r>
            <a:endParaRPr lang="pt-PT" sz="1400" dirty="0" smtClean="0"/>
          </a:p>
          <a:p>
            <a:r>
              <a:rPr lang="pt-PT" sz="1400" dirty="0" smtClean="0"/>
              <a:t>More </a:t>
            </a:r>
            <a:r>
              <a:rPr lang="pt-PT" sz="1400" dirty="0" err="1" smtClean="0"/>
              <a:t>flexiblity</a:t>
            </a:r>
            <a:r>
              <a:rPr lang="pt-PT" sz="1400" dirty="0" smtClean="0"/>
              <a:t> within </a:t>
            </a:r>
            <a:r>
              <a:rPr lang="pt-PT" sz="1400" dirty="0" err="1" smtClean="0"/>
              <a:t>subjects</a:t>
            </a:r>
            <a:r>
              <a:rPr lang="pt-PT" sz="1400" dirty="0" smtClean="0"/>
              <a:t>.</a:t>
            </a:r>
          </a:p>
          <a:p>
            <a:r>
              <a:rPr lang="pt-PT" b="1" i="1" u="sng" dirty="0" err="1" smtClean="0">
                <a:solidFill>
                  <a:srgbClr val="FF0000"/>
                </a:solidFill>
              </a:rPr>
              <a:t>Problems</a:t>
            </a:r>
            <a:r>
              <a:rPr lang="pt-PT" b="1" i="1" u="sng" dirty="0" smtClean="0"/>
              <a:t> </a:t>
            </a:r>
            <a:r>
              <a:rPr lang="pt-PT" b="1" i="1" u="sng" dirty="0" smtClean="0">
                <a:solidFill>
                  <a:srgbClr val="00B0F0"/>
                </a:solidFill>
              </a:rPr>
              <a:t>for </a:t>
            </a:r>
            <a:r>
              <a:rPr lang="pt-PT" b="1" i="1" u="sng" dirty="0" smtClean="0">
                <a:solidFill>
                  <a:srgbClr val="92D050"/>
                </a:solidFill>
              </a:rPr>
              <a:t>the</a:t>
            </a:r>
            <a:r>
              <a:rPr lang="pt-PT" b="1" i="1" u="sng" dirty="0" smtClean="0"/>
              <a:t> </a:t>
            </a:r>
            <a:r>
              <a:rPr lang="pt-PT" b="1" i="1" u="sng" dirty="0" smtClean="0">
                <a:solidFill>
                  <a:srgbClr val="FFFF00"/>
                </a:solidFill>
              </a:rPr>
              <a:t>international</a:t>
            </a:r>
            <a:r>
              <a:rPr lang="pt-PT" b="1" i="1" u="sng" dirty="0" smtClean="0"/>
              <a:t> </a:t>
            </a:r>
            <a:r>
              <a:rPr lang="pt-PT" b="1" i="1" u="sng" dirty="0" smtClean="0">
                <a:solidFill>
                  <a:srgbClr val="7030A0"/>
                </a:solidFill>
              </a:rPr>
              <a:t>students:</a:t>
            </a:r>
            <a:endParaRPr lang="pt-PT" dirty="0">
              <a:solidFill>
                <a:srgbClr val="7030A0"/>
              </a:solidFill>
            </a:endParaRPr>
          </a:p>
          <a:p>
            <a:r>
              <a:rPr lang="pt-PT" sz="1400" dirty="0" err="1" smtClean="0"/>
              <a:t>All</a:t>
            </a:r>
            <a:r>
              <a:rPr lang="pt-PT" sz="1400" dirty="0" smtClean="0"/>
              <a:t> </a:t>
            </a:r>
            <a:r>
              <a:rPr lang="pt-PT" sz="1400" dirty="0" err="1" smtClean="0"/>
              <a:t>of</a:t>
            </a:r>
            <a:r>
              <a:rPr lang="pt-PT" sz="1400" dirty="0" smtClean="0"/>
              <a:t> the students </a:t>
            </a:r>
            <a:r>
              <a:rPr lang="pt-PT" sz="1400" dirty="0" err="1" smtClean="0"/>
              <a:t>combined</a:t>
            </a:r>
            <a:r>
              <a:rPr lang="pt-PT" sz="1400" dirty="0" smtClean="0"/>
              <a:t> </a:t>
            </a:r>
            <a:r>
              <a:rPr lang="pt-PT" sz="1400" dirty="0" err="1" smtClean="0"/>
              <a:t>have</a:t>
            </a:r>
            <a:r>
              <a:rPr lang="pt-PT" sz="1400" dirty="0" smtClean="0"/>
              <a:t> </a:t>
            </a:r>
            <a:r>
              <a:rPr lang="pt-PT" sz="1400" dirty="0" err="1" smtClean="0"/>
              <a:t>over</a:t>
            </a:r>
            <a:r>
              <a:rPr lang="pt-PT" sz="1400" dirty="0"/>
              <a:t> </a:t>
            </a:r>
            <a:r>
              <a:rPr lang="pt-PT" sz="1400" dirty="0" smtClean="0"/>
              <a:t>25% </a:t>
            </a:r>
            <a:r>
              <a:rPr lang="pt-PT" sz="1400" dirty="0" err="1" smtClean="0"/>
              <a:t>of</a:t>
            </a:r>
            <a:r>
              <a:rPr lang="pt-PT" sz="1400" dirty="0" smtClean="0"/>
              <a:t> </a:t>
            </a:r>
            <a:r>
              <a:rPr lang="pt-PT" sz="1400" dirty="0" err="1" smtClean="0"/>
              <a:t>the</a:t>
            </a:r>
            <a:r>
              <a:rPr lang="pt-PT" sz="1400" dirty="0" smtClean="0"/>
              <a:t> students drop out </a:t>
            </a:r>
            <a:r>
              <a:rPr lang="pt-PT" sz="1400" dirty="0" err="1" smtClean="0"/>
              <a:t>due</a:t>
            </a:r>
            <a:r>
              <a:rPr lang="pt-PT" sz="1400" dirty="0" smtClean="0"/>
              <a:t> to </a:t>
            </a:r>
            <a:r>
              <a:rPr lang="pt-PT" sz="1400" dirty="0" err="1" smtClean="0"/>
              <a:t>loss</a:t>
            </a:r>
            <a:r>
              <a:rPr lang="pt-PT" sz="1400" dirty="0" smtClean="0"/>
              <a:t> </a:t>
            </a:r>
            <a:r>
              <a:rPr lang="pt-PT" sz="1400" dirty="0" err="1" smtClean="0"/>
              <a:t>of</a:t>
            </a:r>
            <a:r>
              <a:rPr lang="pt-PT" sz="1400" dirty="0" smtClean="0"/>
              <a:t>  </a:t>
            </a:r>
            <a:r>
              <a:rPr lang="pt-PT" sz="1400" dirty="0" err="1" smtClean="0"/>
              <a:t>motivation</a:t>
            </a:r>
            <a:r>
              <a:rPr lang="pt-PT" sz="1400" dirty="0" smtClean="0"/>
              <a:t>, no </a:t>
            </a:r>
            <a:r>
              <a:rPr lang="pt-PT" sz="1400" dirty="0" err="1" smtClean="0"/>
              <a:t>equipment</a:t>
            </a:r>
            <a:r>
              <a:rPr lang="pt-PT" sz="1400" dirty="0" smtClean="0"/>
              <a:t>, </a:t>
            </a:r>
            <a:r>
              <a:rPr lang="pt-PT" sz="1400" dirty="0" err="1" smtClean="0"/>
              <a:t>bad</a:t>
            </a:r>
            <a:r>
              <a:rPr lang="pt-PT" sz="1400" dirty="0" smtClean="0"/>
              <a:t> </a:t>
            </a:r>
            <a:r>
              <a:rPr lang="pt-PT" sz="1400" dirty="0" err="1" smtClean="0"/>
              <a:t>teaching</a:t>
            </a:r>
            <a:r>
              <a:rPr lang="pt-PT" sz="1400" dirty="0" smtClean="0"/>
              <a:t> </a:t>
            </a:r>
            <a:r>
              <a:rPr lang="pt-PT" sz="1400" dirty="0" err="1" smtClean="0"/>
              <a:t>skills</a:t>
            </a:r>
            <a:r>
              <a:rPr lang="pt-PT" sz="1400" dirty="0" smtClean="0"/>
              <a:t> from the </a:t>
            </a:r>
            <a:r>
              <a:rPr lang="pt-PT" sz="1400" dirty="0" err="1" smtClean="0"/>
              <a:t>teachers</a:t>
            </a:r>
            <a:r>
              <a:rPr lang="pt-PT" sz="1400" dirty="0"/>
              <a:t> </a:t>
            </a:r>
            <a:r>
              <a:rPr lang="pt-PT" sz="1400" dirty="0" smtClean="0"/>
              <a:t>and </a:t>
            </a:r>
            <a:r>
              <a:rPr lang="pt-PT" sz="1400" dirty="0" err="1" smtClean="0"/>
              <a:t>not</a:t>
            </a:r>
            <a:r>
              <a:rPr lang="pt-PT" sz="1400" dirty="0" smtClean="0"/>
              <a:t> </a:t>
            </a:r>
            <a:r>
              <a:rPr lang="pt-PT" sz="1400" dirty="0" err="1" smtClean="0"/>
              <a:t>engaging</a:t>
            </a:r>
            <a:r>
              <a:rPr lang="pt-PT" sz="1400" dirty="0" smtClean="0"/>
              <a:t> lessons.</a:t>
            </a:r>
          </a:p>
          <a:p>
            <a:r>
              <a:rPr lang="pt-PT" sz="1400" dirty="0" err="1" smtClean="0"/>
              <a:t>Over-all</a:t>
            </a:r>
            <a:r>
              <a:rPr lang="pt-PT" sz="1400" dirty="0" smtClean="0"/>
              <a:t> </a:t>
            </a:r>
            <a:r>
              <a:rPr lang="pt-PT" sz="1400" dirty="0" err="1" smtClean="0"/>
              <a:t>work</a:t>
            </a:r>
            <a:r>
              <a:rPr lang="pt-PT" sz="1400" dirty="0" smtClean="0"/>
              <a:t> </a:t>
            </a:r>
            <a:r>
              <a:rPr lang="pt-PT" sz="1400" dirty="0" err="1" smtClean="0"/>
              <a:t>experience</a:t>
            </a:r>
            <a:r>
              <a:rPr lang="pt-PT" sz="1400" dirty="0" smtClean="0"/>
              <a:t> </a:t>
            </a:r>
            <a:r>
              <a:rPr lang="pt-PT" sz="1400" dirty="0" err="1" smtClean="0"/>
              <a:t>has</a:t>
            </a:r>
            <a:r>
              <a:rPr lang="pt-PT" sz="1400" dirty="0" smtClean="0"/>
              <a:t> </a:t>
            </a:r>
            <a:r>
              <a:rPr lang="pt-PT" sz="1400" dirty="0" err="1" smtClean="0"/>
              <a:t>been</a:t>
            </a:r>
            <a:r>
              <a:rPr lang="pt-PT" sz="1400" dirty="0" smtClean="0"/>
              <a:t> </a:t>
            </a:r>
            <a:r>
              <a:rPr lang="pt-PT" sz="1400" dirty="0" err="1" smtClean="0"/>
              <a:t>proven</a:t>
            </a:r>
            <a:r>
              <a:rPr lang="pt-PT" sz="1400" dirty="0" smtClean="0"/>
              <a:t> to </a:t>
            </a:r>
            <a:r>
              <a:rPr lang="pt-PT" sz="1400" dirty="0" err="1" smtClean="0"/>
              <a:t>be</a:t>
            </a:r>
            <a:r>
              <a:rPr lang="pt-PT" sz="1400" dirty="0" smtClean="0"/>
              <a:t> the </a:t>
            </a:r>
            <a:r>
              <a:rPr lang="pt-PT" sz="1400" dirty="0" err="1" smtClean="0"/>
              <a:t>biggest</a:t>
            </a:r>
            <a:r>
              <a:rPr lang="pt-PT" sz="1400" dirty="0" smtClean="0"/>
              <a:t> </a:t>
            </a:r>
            <a:r>
              <a:rPr lang="pt-PT" sz="1400" dirty="0" err="1" smtClean="0"/>
              <a:t>problem</a:t>
            </a:r>
            <a:r>
              <a:rPr lang="pt-PT" sz="1400" dirty="0" smtClean="0"/>
              <a:t> </a:t>
            </a:r>
            <a:r>
              <a:rPr lang="pt-PT" sz="1400" dirty="0" err="1" smtClean="0"/>
              <a:t>amongst</a:t>
            </a:r>
            <a:r>
              <a:rPr lang="pt-PT" sz="1400" dirty="0" smtClean="0"/>
              <a:t> </a:t>
            </a:r>
            <a:r>
              <a:rPr lang="pt-PT" sz="1400" dirty="0" err="1" smtClean="0"/>
              <a:t>the</a:t>
            </a:r>
            <a:r>
              <a:rPr lang="pt-PT" sz="1400" dirty="0" smtClean="0"/>
              <a:t> </a:t>
            </a:r>
            <a:r>
              <a:rPr lang="pt-PT" sz="1400" dirty="0" err="1" smtClean="0"/>
              <a:t>international</a:t>
            </a:r>
            <a:r>
              <a:rPr lang="pt-PT" sz="1400" dirty="0" smtClean="0"/>
              <a:t>  students.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639888" y="263502"/>
            <a:ext cx="8911687" cy="1280890"/>
          </a:xfrm>
        </p:spPr>
        <p:txBody>
          <a:bodyPr/>
          <a:lstStyle/>
          <a:p>
            <a:r>
              <a:rPr lang="pt-PT" dirty="0" smtClean="0"/>
              <a:t>Problems and Solutions:</a:t>
            </a: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929" y="16047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6305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3827" y="353655"/>
            <a:ext cx="8911687" cy="1280890"/>
          </a:xfrm>
        </p:spPr>
        <p:txBody>
          <a:bodyPr/>
          <a:lstStyle/>
          <a:p>
            <a:r>
              <a:rPr lang="pt-PT" dirty="0" smtClean="0"/>
              <a:t>More Problems and Solutions: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38440" y="1235297"/>
            <a:ext cx="11753560" cy="2306393"/>
          </a:xfrm>
        </p:spPr>
        <p:txBody>
          <a:bodyPr/>
          <a:lstStyle/>
          <a:p>
            <a:r>
              <a:rPr lang="pt-PT" b="1" i="1" u="sng" dirty="0" err="1" smtClean="0">
                <a:solidFill>
                  <a:srgbClr val="FF0000"/>
                </a:solidFill>
              </a:rPr>
              <a:t>Potential</a:t>
            </a:r>
            <a:r>
              <a:rPr lang="pt-PT" b="1" i="1" u="sng" dirty="0" smtClean="0">
                <a:solidFill>
                  <a:srgbClr val="FF0000"/>
                </a:solidFill>
              </a:rPr>
              <a:t> </a:t>
            </a:r>
            <a:r>
              <a:rPr lang="pt-PT" b="1" i="1" u="sng" dirty="0" smtClean="0">
                <a:solidFill>
                  <a:srgbClr val="00B0F0"/>
                </a:solidFill>
              </a:rPr>
              <a:t>solutions</a:t>
            </a:r>
            <a:r>
              <a:rPr lang="pt-PT" b="1" i="1" u="sng" dirty="0" smtClean="0">
                <a:solidFill>
                  <a:srgbClr val="92D050"/>
                </a:solidFill>
              </a:rPr>
              <a:t> for </a:t>
            </a:r>
            <a:r>
              <a:rPr lang="pt-PT" b="1" i="1" u="sng" dirty="0" smtClean="0">
                <a:solidFill>
                  <a:srgbClr val="FFFF00"/>
                </a:solidFill>
              </a:rPr>
              <a:t>the</a:t>
            </a:r>
            <a:r>
              <a:rPr lang="pt-PT" b="1" i="1" u="sng" dirty="0" smtClean="0">
                <a:solidFill>
                  <a:srgbClr val="92D050"/>
                </a:solidFill>
              </a:rPr>
              <a:t> </a:t>
            </a:r>
            <a:r>
              <a:rPr lang="pt-PT" b="1" i="1" u="sng" dirty="0" smtClean="0">
                <a:solidFill>
                  <a:srgbClr val="7030A0"/>
                </a:solidFill>
              </a:rPr>
              <a:t>international</a:t>
            </a:r>
            <a:r>
              <a:rPr lang="pt-PT" b="1" i="1" u="sng" dirty="0" smtClean="0">
                <a:solidFill>
                  <a:srgbClr val="92D050"/>
                </a:solidFill>
              </a:rPr>
              <a:t> </a:t>
            </a:r>
            <a:r>
              <a:rPr lang="pt-PT" b="1" i="1" u="sng" dirty="0" smtClean="0">
                <a:solidFill>
                  <a:schemeClr val="tx1"/>
                </a:solidFill>
              </a:rPr>
              <a:t>students:</a:t>
            </a:r>
          </a:p>
          <a:p>
            <a:r>
              <a:rPr lang="pt-PT" sz="1400" dirty="0" smtClean="0"/>
              <a:t>Students </a:t>
            </a:r>
            <a:r>
              <a:rPr lang="pt-PT" sz="1400" dirty="0" err="1" smtClean="0"/>
              <a:t>learn</a:t>
            </a:r>
            <a:r>
              <a:rPr lang="pt-PT" sz="1400" dirty="0" smtClean="0"/>
              <a:t> in </a:t>
            </a:r>
            <a:r>
              <a:rPr lang="pt-PT" sz="1400" dirty="0" err="1" smtClean="0"/>
              <a:t>very</a:t>
            </a:r>
            <a:r>
              <a:rPr lang="pt-PT" sz="1400" dirty="0" smtClean="0"/>
              <a:t> </a:t>
            </a:r>
            <a:r>
              <a:rPr lang="pt-PT" sz="1400" dirty="0" err="1" smtClean="0"/>
              <a:t>different</a:t>
            </a:r>
            <a:r>
              <a:rPr lang="pt-PT" sz="1400" dirty="0" smtClean="0"/>
              <a:t> </a:t>
            </a:r>
            <a:r>
              <a:rPr lang="pt-PT" sz="1400" dirty="0" err="1" smtClean="0"/>
              <a:t>ways</a:t>
            </a:r>
            <a:r>
              <a:rPr lang="pt-PT" sz="1400" dirty="0" smtClean="0"/>
              <a:t> </a:t>
            </a:r>
            <a:r>
              <a:rPr lang="pt-PT" sz="1400" dirty="0" err="1" smtClean="0"/>
              <a:t>meaning</a:t>
            </a:r>
            <a:r>
              <a:rPr lang="pt-PT" sz="1400" dirty="0" smtClean="0"/>
              <a:t> that </a:t>
            </a:r>
            <a:r>
              <a:rPr lang="pt-PT" sz="1400" dirty="0" err="1" smtClean="0"/>
              <a:t>there</a:t>
            </a:r>
            <a:r>
              <a:rPr lang="pt-PT" sz="1400" dirty="0" smtClean="0"/>
              <a:t> </a:t>
            </a:r>
            <a:r>
              <a:rPr lang="pt-PT" sz="1400" dirty="0" err="1" smtClean="0"/>
              <a:t>should</a:t>
            </a:r>
            <a:r>
              <a:rPr lang="pt-PT" sz="1400" dirty="0" smtClean="0"/>
              <a:t> </a:t>
            </a:r>
            <a:r>
              <a:rPr lang="pt-PT" sz="1400" dirty="0" err="1" smtClean="0"/>
              <a:t>be</a:t>
            </a:r>
            <a:r>
              <a:rPr lang="pt-PT" sz="1400" dirty="0" smtClean="0"/>
              <a:t> a </a:t>
            </a:r>
            <a:r>
              <a:rPr lang="pt-PT" sz="1400" dirty="0" err="1" smtClean="0"/>
              <a:t>variety</a:t>
            </a:r>
            <a:r>
              <a:rPr lang="pt-PT" sz="1400" dirty="0" smtClean="0"/>
              <a:t> </a:t>
            </a:r>
            <a:r>
              <a:rPr lang="pt-PT" sz="1400" dirty="0" err="1" smtClean="0"/>
              <a:t>of</a:t>
            </a:r>
            <a:r>
              <a:rPr lang="pt-PT" sz="1400" dirty="0" smtClean="0"/>
              <a:t> </a:t>
            </a:r>
            <a:r>
              <a:rPr lang="pt-PT" sz="1400" dirty="0" err="1" smtClean="0"/>
              <a:t>methods</a:t>
            </a:r>
            <a:r>
              <a:rPr lang="pt-PT" sz="1400" dirty="0" smtClean="0"/>
              <a:t> in </a:t>
            </a:r>
            <a:r>
              <a:rPr lang="pt-PT" sz="1400" dirty="0" err="1" smtClean="0"/>
              <a:t>which</a:t>
            </a:r>
            <a:r>
              <a:rPr lang="pt-PT" sz="1400" dirty="0" smtClean="0"/>
              <a:t> each </a:t>
            </a:r>
            <a:r>
              <a:rPr lang="pt-PT" sz="1400" dirty="0" err="1" smtClean="0"/>
              <a:t>student</a:t>
            </a:r>
            <a:r>
              <a:rPr lang="pt-PT" sz="1400" dirty="0" smtClean="0"/>
              <a:t> can </a:t>
            </a:r>
            <a:r>
              <a:rPr lang="pt-PT" sz="1400" dirty="0" err="1" smtClean="0"/>
              <a:t>feel</a:t>
            </a:r>
            <a:r>
              <a:rPr lang="pt-PT" sz="1400" dirty="0" smtClean="0"/>
              <a:t> </a:t>
            </a:r>
            <a:r>
              <a:rPr lang="pt-PT" sz="1400" dirty="0" err="1" smtClean="0"/>
              <a:t>like</a:t>
            </a:r>
            <a:r>
              <a:rPr lang="pt-PT" sz="1400" dirty="0"/>
              <a:t> </a:t>
            </a:r>
            <a:r>
              <a:rPr lang="pt-PT" sz="1400" dirty="0" err="1" smtClean="0"/>
              <a:t>their</a:t>
            </a:r>
            <a:r>
              <a:rPr lang="pt-PT" sz="1400" dirty="0" smtClean="0"/>
              <a:t> </a:t>
            </a:r>
            <a:r>
              <a:rPr lang="pt-PT" sz="1400" dirty="0" err="1" smtClean="0"/>
              <a:t>leaning</a:t>
            </a:r>
            <a:r>
              <a:rPr lang="pt-PT" sz="1400" dirty="0" smtClean="0"/>
              <a:t> </a:t>
            </a:r>
            <a:r>
              <a:rPr lang="pt-PT" sz="1400" dirty="0" err="1" smtClean="0"/>
              <a:t>needs</a:t>
            </a:r>
            <a:r>
              <a:rPr lang="pt-PT" sz="1400" dirty="0" smtClean="0"/>
              <a:t> are </a:t>
            </a:r>
            <a:r>
              <a:rPr lang="pt-PT" sz="1400" dirty="0" err="1" smtClean="0"/>
              <a:t>being</a:t>
            </a:r>
            <a:r>
              <a:rPr lang="pt-PT" sz="1400" dirty="0" smtClean="0"/>
              <a:t> </a:t>
            </a:r>
            <a:r>
              <a:rPr lang="pt-PT" sz="1400" dirty="0" err="1" smtClean="0"/>
              <a:t>met</a:t>
            </a:r>
            <a:r>
              <a:rPr lang="pt-PT" sz="1400" dirty="0" smtClean="0"/>
              <a:t>.</a:t>
            </a:r>
          </a:p>
          <a:p>
            <a:r>
              <a:rPr lang="pt-PT" sz="1400" dirty="0" err="1" smtClean="0"/>
              <a:t>Work</a:t>
            </a:r>
            <a:r>
              <a:rPr lang="pt-PT" sz="1400" dirty="0" smtClean="0"/>
              <a:t> </a:t>
            </a:r>
            <a:r>
              <a:rPr lang="pt-PT" sz="1400" dirty="0" err="1" smtClean="0"/>
              <a:t>experinece</a:t>
            </a:r>
            <a:r>
              <a:rPr lang="pt-PT" sz="1400" dirty="0" smtClean="0"/>
              <a:t> </a:t>
            </a:r>
            <a:r>
              <a:rPr lang="pt-PT" sz="1400" dirty="0" err="1" smtClean="0"/>
              <a:t>should</a:t>
            </a:r>
            <a:r>
              <a:rPr lang="pt-PT" sz="1400" dirty="0" smtClean="0"/>
              <a:t> </a:t>
            </a:r>
            <a:r>
              <a:rPr lang="pt-PT" sz="1400" dirty="0" err="1" smtClean="0"/>
              <a:t>be</a:t>
            </a:r>
            <a:r>
              <a:rPr lang="pt-PT" sz="1400" dirty="0" smtClean="0"/>
              <a:t> put in </a:t>
            </a:r>
            <a:r>
              <a:rPr lang="pt-PT" sz="1400" dirty="0" err="1" smtClean="0"/>
              <a:t>every</a:t>
            </a:r>
            <a:r>
              <a:rPr lang="pt-PT" sz="1400" dirty="0" smtClean="0"/>
              <a:t> </a:t>
            </a:r>
            <a:r>
              <a:rPr lang="pt-PT" sz="1400" dirty="0" err="1" smtClean="0"/>
              <a:t>learning</a:t>
            </a:r>
            <a:r>
              <a:rPr lang="pt-PT" sz="1400" dirty="0" smtClean="0"/>
              <a:t> </a:t>
            </a:r>
            <a:r>
              <a:rPr lang="pt-PT" sz="1400" dirty="0" err="1" smtClean="0"/>
              <a:t>cirriculum</a:t>
            </a:r>
            <a:r>
              <a:rPr lang="pt-PT" sz="1400" dirty="0" smtClean="0"/>
              <a:t> </a:t>
            </a:r>
            <a:r>
              <a:rPr lang="pt-PT" sz="1400" dirty="0" err="1" smtClean="0"/>
              <a:t>throughout</a:t>
            </a:r>
            <a:r>
              <a:rPr lang="pt-PT" sz="1400" dirty="0" smtClean="0"/>
              <a:t> the </a:t>
            </a:r>
            <a:r>
              <a:rPr lang="pt-PT" sz="1400" dirty="0" err="1" smtClean="0"/>
              <a:t>globe</a:t>
            </a:r>
            <a:r>
              <a:rPr lang="pt-PT" sz="1400" dirty="0" smtClean="0"/>
              <a:t> </a:t>
            </a:r>
            <a:r>
              <a:rPr lang="pt-PT" sz="1400" dirty="0" err="1" smtClean="0"/>
              <a:t>so</a:t>
            </a:r>
            <a:r>
              <a:rPr lang="pt-PT" sz="1400" dirty="0" smtClean="0"/>
              <a:t> that each </a:t>
            </a:r>
            <a:r>
              <a:rPr lang="pt-PT" sz="1400" dirty="0" err="1" smtClean="0"/>
              <a:t>student</a:t>
            </a:r>
            <a:r>
              <a:rPr lang="pt-PT" sz="1400" dirty="0" smtClean="0"/>
              <a:t> can have </a:t>
            </a:r>
            <a:r>
              <a:rPr lang="pt-PT" sz="1400" dirty="0" err="1" smtClean="0"/>
              <a:t>an</a:t>
            </a:r>
            <a:r>
              <a:rPr lang="pt-PT" sz="1400" dirty="0" smtClean="0"/>
              <a:t> </a:t>
            </a:r>
            <a:r>
              <a:rPr lang="pt-PT" sz="1400" dirty="0" err="1" smtClean="0"/>
              <a:t>experience</a:t>
            </a:r>
            <a:r>
              <a:rPr lang="pt-PT" sz="1400" dirty="0" smtClean="0"/>
              <a:t> </a:t>
            </a:r>
            <a:r>
              <a:rPr lang="pt-PT" sz="1400" dirty="0" err="1" smtClean="0"/>
              <a:t>of</a:t>
            </a:r>
            <a:r>
              <a:rPr lang="pt-PT" sz="1400" dirty="0" smtClean="0"/>
              <a:t> </a:t>
            </a:r>
            <a:r>
              <a:rPr lang="pt-PT" sz="1400" dirty="0" err="1" smtClean="0"/>
              <a:t>what</a:t>
            </a:r>
            <a:r>
              <a:rPr lang="pt-PT" sz="1400" dirty="0" smtClean="0"/>
              <a:t> </a:t>
            </a:r>
            <a:r>
              <a:rPr lang="pt-PT" sz="1400" dirty="0" err="1" smtClean="0"/>
              <a:t>it</a:t>
            </a:r>
            <a:r>
              <a:rPr lang="pt-PT" sz="1400" dirty="0" smtClean="0"/>
              <a:t> </a:t>
            </a:r>
            <a:r>
              <a:rPr lang="pt-PT" sz="1400" dirty="0" err="1" smtClean="0"/>
              <a:t>is</a:t>
            </a:r>
            <a:r>
              <a:rPr lang="pt-PT" sz="1400" dirty="0" smtClean="0"/>
              <a:t> </a:t>
            </a:r>
            <a:r>
              <a:rPr lang="pt-PT" sz="1400" dirty="0" err="1" smtClean="0"/>
              <a:t>like</a:t>
            </a:r>
            <a:r>
              <a:rPr lang="pt-PT" sz="1400" dirty="0" smtClean="0"/>
              <a:t> to </a:t>
            </a:r>
            <a:r>
              <a:rPr lang="pt-PT" sz="1400" dirty="0" err="1" smtClean="0"/>
              <a:t>work</a:t>
            </a:r>
            <a:r>
              <a:rPr lang="pt-PT" sz="1400" dirty="0" smtClean="0"/>
              <a:t> in </a:t>
            </a:r>
            <a:r>
              <a:rPr lang="pt-PT" sz="1400" dirty="0" err="1" smtClean="0"/>
              <a:t>their</a:t>
            </a:r>
            <a:r>
              <a:rPr lang="pt-PT" sz="1400" dirty="0" smtClean="0"/>
              <a:t> </a:t>
            </a:r>
            <a:r>
              <a:rPr lang="pt-PT" sz="1400" dirty="0" err="1" smtClean="0"/>
              <a:t>chosen</a:t>
            </a:r>
            <a:r>
              <a:rPr lang="pt-PT" sz="1400" dirty="0" smtClean="0"/>
              <a:t> </a:t>
            </a:r>
            <a:r>
              <a:rPr lang="pt-PT" sz="1400" dirty="0" err="1" smtClean="0"/>
              <a:t>field</a:t>
            </a:r>
            <a:r>
              <a:rPr lang="pt-PT" sz="1400" dirty="0" smtClean="0"/>
              <a:t>.</a:t>
            </a:r>
          </a:p>
          <a:p>
            <a:r>
              <a:rPr lang="pt-PT" sz="1400" dirty="0" smtClean="0"/>
              <a:t>For </a:t>
            </a:r>
            <a:r>
              <a:rPr lang="pt-PT" sz="1400" dirty="0" err="1" smtClean="0"/>
              <a:t>those</a:t>
            </a:r>
            <a:r>
              <a:rPr lang="pt-PT" sz="1400" dirty="0" smtClean="0"/>
              <a:t> </a:t>
            </a:r>
            <a:r>
              <a:rPr lang="pt-PT" sz="1400" dirty="0" err="1" smtClean="0"/>
              <a:t>who</a:t>
            </a:r>
            <a:r>
              <a:rPr lang="pt-PT" sz="1400" dirty="0" smtClean="0"/>
              <a:t> </a:t>
            </a:r>
            <a:r>
              <a:rPr lang="pt-PT" sz="1400" dirty="0" err="1" smtClean="0"/>
              <a:t>choose</a:t>
            </a:r>
            <a:r>
              <a:rPr lang="pt-PT" sz="1400" dirty="0" smtClean="0"/>
              <a:t> to drop out </a:t>
            </a:r>
            <a:r>
              <a:rPr lang="pt-PT" sz="1400" dirty="0" err="1" smtClean="0"/>
              <a:t>or</a:t>
            </a:r>
            <a:r>
              <a:rPr lang="pt-PT" sz="1400" dirty="0" smtClean="0"/>
              <a:t> </a:t>
            </a:r>
            <a:r>
              <a:rPr lang="pt-PT" sz="1400" dirty="0" err="1" smtClean="0"/>
              <a:t>not</a:t>
            </a:r>
            <a:r>
              <a:rPr lang="pt-PT" sz="1400" dirty="0"/>
              <a:t> </a:t>
            </a:r>
            <a:r>
              <a:rPr lang="pt-PT" sz="1400" dirty="0" err="1" smtClean="0"/>
              <a:t>attend</a:t>
            </a:r>
            <a:r>
              <a:rPr lang="pt-PT" sz="1400" dirty="0" smtClean="0"/>
              <a:t> </a:t>
            </a:r>
            <a:r>
              <a:rPr lang="pt-PT" sz="1400" dirty="0" err="1" smtClean="0"/>
              <a:t>school</a:t>
            </a:r>
            <a:r>
              <a:rPr lang="pt-PT" sz="1400" dirty="0" smtClean="0"/>
              <a:t>, the </a:t>
            </a:r>
            <a:r>
              <a:rPr lang="pt-PT" sz="1400" dirty="0" err="1" smtClean="0"/>
              <a:t>parents</a:t>
            </a:r>
            <a:r>
              <a:rPr lang="pt-PT" sz="1400" dirty="0" smtClean="0"/>
              <a:t> </a:t>
            </a:r>
            <a:r>
              <a:rPr lang="pt-PT" sz="1400" dirty="0" err="1" smtClean="0"/>
              <a:t>of</a:t>
            </a:r>
            <a:r>
              <a:rPr lang="pt-PT" sz="1400" dirty="0" smtClean="0"/>
              <a:t> that particular </a:t>
            </a:r>
            <a:r>
              <a:rPr lang="pt-PT" sz="1400" dirty="0" err="1" smtClean="0"/>
              <a:t>child</a:t>
            </a:r>
            <a:r>
              <a:rPr lang="pt-PT" sz="1400" dirty="0" smtClean="0"/>
              <a:t> </a:t>
            </a:r>
            <a:r>
              <a:rPr lang="pt-PT" sz="1400" dirty="0" err="1" smtClean="0"/>
              <a:t>should</a:t>
            </a:r>
            <a:r>
              <a:rPr lang="pt-PT" sz="1400" dirty="0" smtClean="0"/>
              <a:t> </a:t>
            </a:r>
            <a:r>
              <a:rPr lang="pt-PT" sz="1400" dirty="0" err="1" smtClean="0"/>
              <a:t>pay</a:t>
            </a:r>
            <a:r>
              <a:rPr lang="pt-PT" sz="1400" dirty="0" smtClean="0"/>
              <a:t> a fine, </a:t>
            </a:r>
            <a:r>
              <a:rPr lang="pt-PT" sz="1400" dirty="0" err="1" smtClean="0"/>
              <a:t>because</a:t>
            </a:r>
            <a:r>
              <a:rPr lang="pt-PT" sz="1400" dirty="0" smtClean="0"/>
              <a:t> </a:t>
            </a:r>
            <a:r>
              <a:rPr lang="pt-PT" sz="1400" dirty="0" err="1" smtClean="0"/>
              <a:t>they</a:t>
            </a:r>
            <a:r>
              <a:rPr lang="pt-PT" sz="1400" dirty="0" smtClean="0"/>
              <a:t> are </a:t>
            </a:r>
            <a:r>
              <a:rPr lang="pt-PT" sz="1400" dirty="0" err="1" smtClean="0"/>
              <a:t>allowing</a:t>
            </a:r>
            <a:r>
              <a:rPr lang="pt-PT" sz="1400" dirty="0" smtClean="0"/>
              <a:t> </a:t>
            </a:r>
            <a:r>
              <a:rPr lang="pt-PT" sz="1400" dirty="0" err="1" smtClean="0"/>
              <a:t>their</a:t>
            </a:r>
            <a:r>
              <a:rPr lang="pt-PT" sz="1400" dirty="0" smtClean="0"/>
              <a:t> </a:t>
            </a:r>
            <a:r>
              <a:rPr lang="pt-PT" sz="1400" dirty="0" err="1" smtClean="0"/>
              <a:t>child</a:t>
            </a:r>
            <a:r>
              <a:rPr lang="pt-PT" sz="1400" dirty="0" smtClean="0"/>
              <a:t> to miss out on </a:t>
            </a:r>
            <a:r>
              <a:rPr lang="pt-PT" sz="1400" dirty="0" err="1" smtClean="0"/>
              <a:t>an</a:t>
            </a:r>
            <a:r>
              <a:rPr lang="pt-PT" sz="1400" dirty="0" smtClean="0"/>
              <a:t> </a:t>
            </a:r>
            <a:r>
              <a:rPr lang="pt-PT" sz="1400" dirty="0" err="1" smtClean="0"/>
              <a:t>opportunity</a:t>
            </a:r>
            <a:r>
              <a:rPr lang="pt-PT" sz="1400" dirty="0" smtClean="0"/>
              <a:t> to </a:t>
            </a:r>
            <a:r>
              <a:rPr lang="pt-PT" sz="1400" dirty="0" err="1" smtClean="0"/>
              <a:t>learn</a:t>
            </a:r>
            <a:r>
              <a:rPr lang="pt-PT" sz="1400" dirty="0" smtClean="0"/>
              <a:t> </a:t>
            </a:r>
            <a:r>
              <a:rPr lang="pt-PT" sz="1400" dirty="0" err="1" smtClean="0"/>
              <a:t>new</a:t>
            </a:r>
            <a:r>
              <a:rPr lang="pt-PT" sz="1400" dirty="0" smtClean="0"/>
              <a:t> </a:t>
            </a:r>
            <a:r>
              <a:rPr lang="pt-PT" sz="1400" dirty="0" err="1" smtClean="0"/>
              <a:t>things</a:t>
            </a:r>
            <a:r>
              <a:rPr lang="pt-PT" sz="1400" dirty="0" smtClean="0"/>
              <a:t> and </a:t>
            </a:r>
            <a:r>
              <a:rPr lang="pt-PT" sz="1400" dirty="0" err="1" smtClean="0"/>
              <a:t>meet</a:t>
            </a:r>
            <a:r>
              <a:rPr lang="pt-PT" sz="1400" dirty="0" smtClean="0"/>
              <a:t> </a:t>
            </a:r>
            <a:r>
              <a:rPr lang="pt-PT" sz="1400" dirty="0" err="1" smtClean="0"/>
              <a:t>new</a:t>
            </a:r>
            <a:r>
              <a:rPr lang="pt-PT" sz="1400" dirty="0" smtClean="0"/>
              <a:t> </a:t>
            </a:r>
            <a:r>
              <a:rPr lang="pt-PT" sz="1400" dirty="0" err="1" smtClean="0"/>
              <a:t>people</a:t>
            </a:r>
            <a:r>
              <a:rPr lang="pt-PT" sz="1400" dirty="0" smtClean="0"/>
              <a:t>.</a:t>
            </a:r>
            <a:endParaRPr lang="pt-PT" sz="1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06" y="3725750"/>
            <a:ext cx="2286000" cy="1905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797" y="3387144"/>
            <a:ext cx="5798712" cy="326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735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Conclusion</a:t>
            </a:r>
            <a:r>
              <a:rPr lang="pt-PT" dirty="0" smtClean="0"/>
              <a:t>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62687" y="1583029"/>
            <a:ext cx="10637391" cy="2254875"/>
          </a:xfrm>
        </p:spPr>
        <p:txBody>
          <a:bodyPr/>
          <a:lstStyle/>
          <a:p>
            <a:r>
              <a:rPr lang="pt-PT" dirty="0" smtClean="0"/>
              <a:t>In </a:t>
            </a:r>
            <a:r>
              <a:rPr lang="pt-PT" dirty="0" err="1" smtClean="0"/>
              <a:t>conclusion</a:t>
            </a:r>
            <a:r>
              <a:rPr lang="pt-PT" dirty="0" smtClean="0"/>
              <a:t> we have </a:t>
            </a:r>
            <a:r>
              <a:rPr lang="pt-PT" dirty="0" err="1" smtClean="0"/>
              <a:t>learnt</a:t>
            </a:r>
            <a:r>
              <a:rPr lang="pt-PT" dirty="0" smtClean="0"/>
              <a:t> that each country </a:t>
            </a:r>
            <a:r>
              <a:rPr lang="pt-PT" dirty="0" err="1" smtClean="0"/>
              <a:t>has</a:t>
            </a:r>
            <a:r>
              <a:rPr lang="pt-PT" dirty="0" smtClean="0"/>
              <a:t> </a:t>
            </a:r>
            <a:r>
              <a:rPr lang="pt-PT" dirty="0" err="1" smtClean="0"/>
              <a:t>at</a:t>
            </a:r>
            <a:r>
              <a:rPr lang="pt-PT" dirty="0" smtClean="0"/>
              <a:t> LEAST </a:t>
            </a:r>
            <a:r>
              <a:rPr lang="pt-PT" dirty="0" err="1" smtClean="0"/>
              <a:t>one</a:t>
            </a:r>
            <a:r>
              <a:rPr lang="pt-PT" dirty="0" smtClean="0"/>
              <a:t> </a:t>
            </a:r>
            <a:r>
              <a:rPr lang="pt-PT" dirty="0" err="1" smtClean="0"/>
              <a:t>issue</a:t>
            </a:r>
            <a:r>
              <a:rPr lang="pt-PT" dirty="0" smtClean="0"/>
              <a:t> </a:t>
            </a:r>
            <a:r>
              <a:rPr lang="pt-PT" dirty="0" err="1" smtClean="0"/>
              <a:t>which</a:t>
            </a:r>
            <a:r>
              <a:rPr lang="pt-PT" dirty="0" smtClean="0"/>
              <a:t> can cause </a:t>
            </a:r>
            <a:r>
              <a:rPr lang="pt-PT" dirty="0" err="1" smtClean="0"/>
              <a:t>an</a:t>
            </a:r>
            <a:r>
              <a:rPr lang="pt-PT" dirty="0" smtClean="0"/>
              <a:t> effect later on in </a:t>
            </a:r>
            <a:r>
              <a:rPr lang="pt-PT" dirty="0" err="1" smtClean="0"/>
              <a:t>their</a:t>
            </a:r>
            <a:r>
              <a:rPr lang="pt-PT" dirty="0" smtClean="0"/>
              <a:t> lives and </a:t>
            </a:r>
            <a:r>
              <a:rPr lang="pt-PT" dirty="0" err="1" smtClean="0"/>
              <a:t>may</a:t>
            </a:r>
            <a:r>
              <a:rPr lang="pt-PT" dirty="0" smtClean="0"/>
              <a:t> </a:t>
            </a:r>
            <a:r>
              <a:rPr lang="pt-PT" dirty="0" err="1" smtClean="0"/>
              <a:t>not</a:t>
            </a:r>
            <a:r>
              <a:rPr lang="pt-PT" dirty="0" smtClean="0"/>
              <a:t> </a:t>
            </a:r>
            <a:r>
              <a:rPr lang="pt-PT" dirty="0" err="1" smtClean="0"/>
              <a:t>allow</a:t>
            </a:r>
            <a:r>
              <a:rPr lang="pt-PT" dirty="0" smtClean="0"/>
              <a:t> them to have a </a:t>
            </a:r>
            <a:r>
              <a:rPr lang="pt-PT" dirty="0" err="1" smtClean="0"/>
              <a:t>good</a:t>
            </a:r>
            <a:r>
              <a:rPr lang="pt-PT" dirty="0" smtClean="0"/>
              <a:t> job </a:t>
            </a:r>
            <a:r>
              <a:rPr lang="pt-PT" dirty="0" err="1" smtClean="0"/>
              <a:t>or</a:t>
            </a:r>
            <a:r>
              <a:rPr lang="pt-PT" dirty="0" smtClean="0"/>
              <a:t> </a:t>
            </a:r>
            <a:r>
              <a:rPr lang="pt-PT" dirty="0" err="1" smtClean="0"/>
              <a:t>earn</a:t>
            </a:r>
            <a:r>
              <a:rPr lang="pt-PT" dirty="0" smtClean="0"/>
              <a:t> </a:t>
            </a:r>
            <a:r>
              <a:rPr lang="pt-PT" dirty="0" err="1" smtClean="0"/>
              <a:t>good</a:t>
            </a:r>
            <a:r>
              <a:rPr lang="pt-PT" dirty="0" smtClean="0"/>
              <a:t> </a:t>
            </a:r>
            <a:r>
              <a:rPr lang="pt-PT" dirty="0" err="1" smtClean="0"/>
              <a:t>money</a:t>
            </a:r>
            <a:r>
              <a:rPr lang="pt-PT" dirty="0" smtClean="0"/>
              <a:t>.</a:t>
            </a:r>
          </a:p>
          <a:p>
            <a:r>
              <a:rPr lang="pt-PT" dirty="0" smtClean="0"/>
              <a:t>This can </a:t>
            </a:r>
            <a:r>
              <a:rPr lang="pt-PT" dirty="0" err="1" smtClean="0"/>
              <a:t>also</a:t>
            </a:r>
            <a:r>
              <a:rPr lang="pt-PT" dirty="0" smtClean="0"/>
              <a:t> lead to a </a:t>
            </a:r>
            <a:r>
              <a:rPr lang="pt-PT" dirty="0" err="1" smtClean="0"/>
              <a:t>cycle</a:t>
            </a:r>
            <a:r>
              <a:rPr lang="pt-PT" dirty="0" smtClean="0"/>
              <a:t> </a:t>
            </a:r>
            <a:r>
              <a:rPr lang="pt-PT" dirty="0" err="1" smtClean="0"/>
              <a:t>where</a:t>
            </a:r>
            <a:r>
              <a:rPr lang="pt-PT" dirty="0" smtClean="0"/>
              <a:t> </a:t>
            </a:r>
            <a:r>
              <a:rPr lang="pt-PT" dirty="0" err="1" smtClean="0"/>
              <a:t>their</a:t>
            </a:r>
            <a:r>
              <a:rPr lang="pt-PT" dirty="0" smtClean="0"/>
              <a:t> </a:t>
            </a:r>
            <a:r>
              <a:rPr lang="pt-PT" dirty="0" err="1" smtClean="0"/>
              <a:t>children</a:t>
            </a:r>
            <a:r>
              <a:rPr lang="pt-PT" dirty="0" smtClean="0"/>
              <a:t>, </a:t>
            </a:r>
            <a:r>
              <a:rPr lang="pt-PT" dirty="0" err="1" smtClean="0"/>
              <a:t>if</a:t>
            </a:r>
            <a:r>
              <a:rPr lang="pt-PT" dirty="0" smtClean="0"/>
              <a:t> </a:t>
            </a:r>
            <a:r>
              <a:rPr lang="pt-PT" dirty="0" err="1" smtClean="0"/>
              <a:t>they</a:t>
            </a:r>
            <a:r>
              <a:rPr lang="pt-PT" dirty="0" smtClean="0"/>
              <a:t> </a:t>
            </a:r>
            <a:r>
              <a:rPr lang="pt-PT" dirty="0" err="1" smtClean="0"/>
              <a:t>choose</a:t>
            </a:r>
            <a:r>
              <a:rPr lang="pt-PT" dirty="0" smtClean="0"/>
              <a:t> to have </a:t>
            </a:r>
            <a:r>
              <a:rPr lang="pt-PT" dirty="0" err="1" smtClean="0"/>
              <a:t>any</a:t>
            </a:r>
            <a:r>
              <a:rPr lang="pt-PT" dirty="0" smtClean="0"/>
              <a:t>, </a:t>
            </a:r>
            <a:r>
              <a:rPr lang="pt-PT" dirty="0" err="1" smtClean="0"/>
              <a:t>may</a:t>
            </a:r>
            <a:r>
              <a:rPr lang="pt-PT" dirty="0" smtClean="0"/>
              <a:t> </a:t>
            </a:r>
            <a:r>
              <a:rPr lang="pt-PT" dirty="0" err="1" smtClean="0"/>
              <a:t>allso</a:t>
            </a:r>
            <a:r>
              <a:rPr lang="pt-PT" dirty="0" smtClean="0"/>
              <a:t> have this </a:t>
            </a:r>
            <a:r>
              <a:rPr lang="pt-PT" dirty="0" err="1" smtClean="0"/>
              <a:t>attitude</a:t>
            </a:r>
            <a:r>
              <a:rPr lang="pt-PT" dirty="0" smtClean="0"/>
              <a:t> </a:t>
            </a:r>
            <a:r>
              <a:rPr lang="pt-PT" dirty="0" err="1" smtClean="0"/>
              <a:t>towards</a:t>
            </a:r>
            <a:r>
              <a:rPr lang="pt-PT" dirty="0" smtClean="0"/>
              <a:t> </a:t>
            </a:r>
            <a:r>
              <a:rPr lang="pt-PT" dirty="0" err="1" smtClean="0"/>
              <a:t>education</a:t>
            </a:r>
            <a:r>
              <a:rPr lang="pt-PT" dirty="0" smtClean="0"/>
              <a:t> and </a:t>
            </a:r>
            <a:r>
              <a:rPr lang="pt-PT" dirty="0" err="1" smtClean="0"/>
              <a:t>may</a:t>
            </a:r>
            <a:r>
              <a:rPr lang="pt-PT" dirty="0" smtClean="0"/>
              <a:t> </a:t>
            </a:r>
            <a:r>
              <a:rPr lang="pt-PT" dirty="0" err="1" smtClean="0"/>
              <a:t>end</a:t>
            </a:r>
            <a:r>
              <a:rPr lang="pt-PT" dirty="0" smtClean="0"/>
              <a:t> up as drop outs, for drop outs have a </a:t>
            </a:r>
            <a:r>
              <a:rPr lang="pt-PT" dirty="0" err="1" smtClean="0"/>
              <a:t>big</a:t>
            </a:r>
            <a:r>
              <a:rPr lang="pt-PT" dirty="0" smtClean="0"/>
              <a:t> </a:t>
            </a:r>
            <a:r>
              <a:rPr lang="pt-PT" dirty="0" err="1" smtClean="0"/>
              <a:t>impoat</a:t>
            </a:r>
            <a:r>
              <a:rPr lang="pt-PT" dirty="0" smtClean="0"/>
              <a:t> within todays society.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656" y="3364997"/>
            <a:ext cx="4430332" cy="333557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15" y="3499261"/>
            <a:ext cx="6223673" cy="320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7336010"/>
      </p:ext>
    </p:extLst>
  </p:cSld>
  <p:clrMapOvr>
    <a:masterClrMapping/>
  </p:clrMapOvr>
</p:sld>
</file>

<file path=ppt/theme/theme1.xml><?xml version="1.0" encoding="utf-8"?>
<a:theme xmlns:a="http://schemas.openxmlformats.org/drawingml/2006/main" name="Haste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122</TotalTime>
  <Words>906</Words>
  <Application>Microsoft Office PowerPoint</Application>
  <PresentationFormat>Personalizzato</PresentationFormat>
  <Paragraphs>61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Haste</vt:lpstr>
      <vt:lpstr>Educational problematic issues within international schools</vt:lpstr>
      <vt:lpstr>Introduction:</vt:lpstr>
      <vt:lpstr>Problems and Solutions:</vt:lpstr>
      <vt:lpstr>Problems and Solutions:</vt:lpstr>
      <vt:lpstr>Problems and Solutions:</vt:lpstr>
      <vt:lpstr>More Problems and Solutions:</vt:lpstr>
      <vt:lpstr>Conclusion: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problematic issues within international schools</dc:title>
  <dc:creator>USER03</dc:creator>
  <cp:lastModifiedBy>lina</cp:lastModifiedBy>
  <cp:revision>14</cp:revision>
  <dcterms:created xsi:type="dcterms:W3CDTF">2016-03-01T14:50:57Z</dcterms:created>
  <dcterms:modified xsi:type="dcterms:W3CDTF">2016-03-15T09:47:29Z</dcterms:modified>
</cp:coreProperties>
</file>