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57" r:id="rId3"/>
    <p:sldId id="264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51" d="100"/>
          <a:sy n="51" d="100"/>
        </p:scale>
        <p:origin x="-58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12305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grafia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40695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32170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21688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22746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 com 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801212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45908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86844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16909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16403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7300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71763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62277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90776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8634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68021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1071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62358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50730" y="3622658"/>
            <a:ext cx="7434568" cy="1515533"/>
          </a:xfrm>
        </p:spPr>
        <p:txBody>
          <a:bodyPr/>
          <a:lstStyle/>
          <a:p>
            <a:r>
              <a:rPr lang="pt-PT" dirty="0" err="1" smtClean="0"/>
              <a:t>Common</a:t>
            </a:r>
            <a:r>
              <a:rPr lang="pt-PT" dirty="0" smtClean="0"/>
              <a:t> </a:t>
            </a:r>
            <a:r>
              <a:rPr lang="pt-PT" dirty="0" err="1" smtClean="0"/>
              <a:t>education</a:t>
            </a:r>
            <a:r>
              <a:rPr lang="pt-PT" dirty="0" smtClean="0"/>
              <a:t> </a:t>
            </a:r>
            <a:r>
              <a:rPr lang="pt-PT" dirty="0" err="1" smtClean="0"/>
              <a:t>issues</a:t>
            </a:r>
            <a:r>
              <a:rPr lang="pt-PT" dirty="0" smtClean="0"/>
              <a:t> in </a:t>
            </a:r>
            <a:r>
              <a:rPr lang="pt-PT" dirty="0" err="1" smtClean="0"/>
              <a:t>European</a:t>
            </a:r>
            <a:r>
              <a:rPr lang="pt-PT" dirty="0" smtClean="0"/>
              <a:t> </a:t>
            </a:r>
            <a:r>
              <a:rPr lang="pt-PT" dirty="0" err="1" smtClean="0"/>
              <a:t>school</a:t>
            </a:r>
            <a:endParaRPr lang="pt-PT" dirty="0"/>
          </a:p>
        </p:txBody>
      </p:sp>
      <p:sp>
        <p:nvSpPr>
          <p:cNvPr id="4" name="CaixaDeTexto 3"/>
          <p:cNvSpPr txBox="1"/>
          <p:nvPr/>
        </p:nvSpPr>
        <p:spPr>
          <a:xfrm>
            <a:off x="2550730" y="1532586"/>
            <a:ext cx="57439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ERASMUS+ </a:t>
            </a:r>
          </a:p>
          <a:p>
            <a:r>
              <a:rPr lang="pt-PT" dirty="0" smtClean="0"/>
              <a:t>HIGH SCHOOL DROPOUTS</a:t>
            </a:r>
          </a:p>
          <a:p>
            <a:r>
              <a:rPr lang="pt-PT" dirty="0" smtClean="0"/>
              <a:t>(ONE IS TOO MANY)</a:t>
            </a:r>
            <a:endParaRPr lang="pt-PT" dirty="0"/>
          </a:p>
        </p:txBody>
      </p:sp>
      <p:sp>
        <p:nvSpPr>
          <p:cNvPr id="5" name="CaixaDeTexto 4"/>
          <p:cNvSpPr txBox="1"/>
          <p:nvPr/>
        </p:nvSpPr>
        <p:spPr>
          <a:xfrm>
            <a:off x="3801709" y="2839232"/>
            <a:ext cx="4932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>
                <a:solidFill>
                  <a:schemeClr val="accent5"/>
                </a:solidFill>
              </a:rPr>
              <a:t>GROUP 3 – EDUCATIONAL POWER</a:t>
            </a:r>
            <a:endParaRPr lang="pt-PT" sz="20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8251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6642" y="1120462"/>
            <a:ext cx="10018713" cy="1752599"/>
          </a:xfrm>
        </p:spPr>
        <p:txBody>
          <a:bodyPr/>
          <a:lstStyle/>
          <a:p>
            <a:r>
              <a:rPr lang="pt-PT" dirty="0" err="1" smtClean="0"/>
              <a:t>Introduction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PT" dirty="0" err="1" smtClean="0"/>
              <a:t>There</a:t>
            </a:r>
            <a:r>
              <a:rPr lang="pt-PT" dirty="0" smtClean="0"/>
              <a:t> are </a:t>
            </a:r>
            <a:r>
              <a:rPr lang="pt-PT" dirty="0" err="1" smtClean="0"/>
              <a:t>many</a:t>
            </a:r>
            <a:r>
              <a:rPr lang="pt-PT" dirty="0" smtClean="0"/>
              <a:t> </a:t>
            </a:r>
            <a:r>
              <a:rPr lang="pt-PT" dirty="0" err="1" smtClean="0"/>
              <a:t>problems</a:t>
            </a:r>
            <a:r>
              <a:rPr lang="pt-PT" dirty="0" smtClean="0"/>
              <a:t> </a:t>
            </a:r>
            <a:r>
              <a:rPr lang="pt-PT" dirty="0" err="1" smtClean="0"/>
              <a:t>faced</a:t>
            </a:r>
            <a:r>
              <a:rPr lang="pt-PT" dirty="0" smtClean="0"/>
              <a:t> in </a:t>
            </a:r>
            <a:r>
              <a:rPr lang="pt-PT" dirty="0" err="1" smtClean="0"/>
              <a:t>schools</a:t>
            </a:r>
            <a:r>
              <a:rPr lang="pt-PT" dirty="0" smtClean="0"/>
              <a:t> </a:t>
            </a:r>
            <a:r>
              <a:rPr lang="pt-PT" dirty="0" err="1" smtClean="0"/>
              <a:t>all</a:t>
            </a:r>
            <a:r>
              <a:rPr lang="pt-PT" dirty="0" smtClean="0"/>
              <a:t> </a:t>
            </a:r>
            <a:r>
              <a:rPr lang="pt-PT" dirty="0" err="1" smtClean="0"/>
              <a:t>around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world</a:t>
            </a:r>
            <a:r>
              <a:rPr lang="pt-PT" dirty="0" smtClean="0"/>
              <a:t> </a:t>
            </a:r>
            <a:r>
              <a:rPr lang="pt-PT" dirty="0" err="1" smtClean="0"/>
              <a:t>these</a:t>
            </a:r>
            <a:r>
              <a:rPr lang="pt-PT" dirty="0" smtClean="0"/>
              <a:t> </a:t>
            </a:r>
            <a:r>
              <a:rPr lang="pt-PT" dirty="0" err="1" smtClean="0"/>
              <a:t>days</a:t>
            </a:r>
            <a:r>
              <a:rPr lang="pt-PT" dirty="0" smtClean="0"/>
              <a:t>.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educational</a:t>
            </a:r>
            <a:r>
              <a:rPr lang="pt-PT" dirty="0" smtClean="0"/>
              <a:t> </a:t>
            </a:r>
            <a:r>
              <a:rPr lang="pt-PT" dirty="0" err="1" smtClean="0"/>
              <a:t>systems</a:t>
            </a:r>
            <a:r>
              <a:rPr lang="pt-PT" dirty="0" smtClean="0"/>
              <a:t> in </a:t>
            </a:r>
            <a:r>
              <a:rPr lang="pt-PT" dirty="0" err="1" smtClean="0"/>
              <a:t>many</a:t>
            </a:r>
            <a:r>
              <a:rPr lang="pt-PT" dirty="0" smtClean="0"/>
              <a:t> </a:t>
            </a:r>
            <a:r>
              <a:rPr lang="pt-PT" dirty="0" err="1" smtClean="0"/>
              <a:t>schools</a:t>
            </a:r>
            <a:r>
              <a:rPr lang="pt-PT" dirty="0" smtClean="0"/>
              <a:t> face </a:t>
            </a:r>
            <a:r>
              <a:rPr lang="pt-PT" dirty="0" err="1" smtClean="0"/>
              <a:t>struggles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issues</a:t>
            </a:r>
            <a:r>
              <a:rPr lang="pt-PT" dirty="0" smtClean="0"/>
              <a:t> </a:t>
            </a:r>
            <a:r>
              <a:rPr lang="pt-PT" dirty="0" err="1" smtClean="0"/>
              <a:t>every</a:t>
            </a:r>
            <a:r>
              <a:rPr lang="pt-PT" dirty="0" smtClean="0"/>
              <a:t> </a:t>
            </a:r>
            <a:r>
              <a:rPr lang="pt-PT" dirty="0" err="1" smtClean="0"/>
              <a:t>day</a:t>
            </a:r>
            <a:r>
              <a:rPr lang="pt-PT" dirty="0" smtClean="0"/>
              <a:t>. </a:t>
            </a:r>
            <a:r>
              <a:rPr lang="pt-PT" dirty="0" err="1" smtClean="0"/>
              <a:t>After</a:t>
            </a:r>
            <a:r>
              <a:rPr lang="pt-PT" dirty="0" smtClean="0"/>
              <a:t> </a:t>
            </a:r>
            <a:r>
              <a:rPr lang="pt-PT" dirty="0" err="1" smtClean="0"/>
              <a:t>conducting</a:t>
            </a:r>
            <a:r>
              <a:rPr lang="pt-PT" dirty="0" smtClean="0"/>
              <a:t> some </a:t>
            </a:r>
            <a:r>
              <a:rPr lang="pt-PT" dirty="0" err="1" smtClean="0"/>
              <a:t>primary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secondary</a:t>
            </a:r>
            <a:r>
              <a:rPr lang="pt-PT" dirty="0" smtClean="0"/>
              <a:t> research, I </a:t>
            </a:r>
            <a:r>
              <a:rPr lang="pt-PT" dirty="0" err="1" smtClean="0"/>
              <a:t>found</a:t>
            </a:r>
            <a:r>
              <a:rPr lang="pt-PT" dirty="0" smtClean="0"/>
              <a:t> out </a:t>
            </a:r>
            <a:r>
              <a:rPr lang="pt-PT" dirty="0" err="1" smtClean="0"/>
              <a:t>that</a:t>
            </a:r>
            <a:r>
              <a:rPr lang="pt-PT" dirty="0" smtClean="0"/>
              <a:t> </a:t>
            </a:r>
            <a:r>
              <a:rPr lang="pt-PT" dirty="0" err="1" smtClean="0"/>
              <a:t>many</a:t>
            </a:r>
            <a:r>
              <a:rPr lang="pt-PT" dirty="0" smtClean="0"/>
              <a:t> </a:t>
            </a:r>
            <a:r>
              <a:rPr lang="pt-PT" dirty="0" err="1" smtClean="0"/>
              <a:t>schools</a:t>
            </a:r>
            <a:r>
              <a:rPr lang="pt-PT" dirty="0" smtClean="0"/>
              <a:t> in </a:t>
            </a:r>
            <a:r>
              <a:rPr lang="pt-PT" dirty="0" err="1" smtClean="0"/>
              <a:t>european</a:t>
            </a:r>
            <a:r>
              <a:rPr lang="pt-PT" dirty="0" smtClean="0"/>
              <a:t> countries </a:t>
            </a:r>
            <a:r>
              <a:rPr lang="pt-PT" dirty="0" err="1" smtClean="0"/>
              <a:t>like</a:t>
            </a:r>
            <a:r>
              <a:rPr lang="pt-PT" dirty="0" smtClean="0"/>
              <a:t> </a:t>
            </a:r>
            <a:r>
              <a:rPr lang="pt-PT" dirty="0" err="1" smtClean="0"/>
              <a:t>England</a:t>
            </a:r>
            <a:r>
              <a:rPr lang="pt-PT" dirty="0" smtClean="0"/>
              <a:t>, </a:t>
            </a:r>
            <a:r>
              <a:rPr lang="pt-PT" dirty="0" err="1" smtClean="0"/>
              <a:t>Greece</a:t>
            </a:r>
            <a:r>
              <a:rPr lang="pt-PT" dirty="0" smtClean="0"/>
              <a:t>, </a:t>
            </a:r>
            <a:r>
              <a:rPr lang="pt-PT" dirty="0" err="1" smtClean="0"/>
              <a:t>Cyprus</a:t>
            </a:r>
            <a:r>
              <a:rPr lang="pt-PT" dirty="0" smtClean="0"/>
              <a:t>, Portugal, </a:t>
            </a:r>
            <a:r>
              <a:rPr lang="pt-PT" dirty="0" err="1" smtClean="0"/>
              <a:t>Latvia</a:t>
            </a:r>
            <a:r>
              <a:rPr lang="pt-PT" dirty="0" smtClean="0"/>
              <a:t>, </a:t>
            </a:r>
            <a:r>
              <a:rPr lang="pt-PT" dirty="0" err="1" smtClean="0"/>
              <a:t>Italy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many</a:t>
            </a:r>
            <a:r>
              <a:rPr lang="pt-PT" dirty="0" smtClean="0"/>
              <a:t> </a:t>
            </a:r>
            <a:r>
              <a:rPr lang="pt-PT" dirty="0" err="1" smtClean="0"/>
              <a:t>others</a:t>
            </a:r>
            <a:r>
              <a:rPr lang="pt-PT" dirty="0" smtClean="0"/>
              <a:t> </a:t>
            </a:r>
            <a:r>
              <a:rPr lang="pt-PT" dirty="0" err="1" smtClean="0"/>
              <a:t>encounter</a:t>
            </a:r>
            <a:r>
              <a:rPr lang="pt-PT" dirty="0" smtClean="0"/>
              <a:t> similar </a:t>
            </a:r>
            <a:r>
              <a:rPr lang="pt-PT" dirty="0" err="1" smtClean="0"/>
              <a:t>challenges</a:t>
            </a:r>
            <a:r>
              <a:rPr lang="pt-PT" dirty="0" smtClean="0"/>
              <a:t> in </a:t>
            </a:r>
            <a:r>
              <a:rPr lang="pt-PT" dirty="0" err="1" smtClean="0"/>
              <a:t>their</a:t>
            </a:r>
            <a:r>
              <a:rPr lang="pt-PT" dirty="0"/>
              <a:t> </a:t>
            </a:r>
            <a:r>
              <a:rPr lang="pt-PT" dirty="0" err="1" smtClean="0"/>
              <a:t>schools</a:t>
            </a:r>
            <a:r>
              <a:rPr lang="pt-PT" dirty="0" smtClean="0"/>
              <a:t>.</a:t>
            </a:r>
          </a:p>
          <a:p>
            <a:endParaRPr lang="pt-PT" dirty="0" smtClean="0"/>
          </a:p>
          <a:p>
            <a:r>
              <a:rPr lang="pt-PT" dirty="0" smtClean="0"/>
              <a:t>In </a:t>
            </a:r>
            <a:r>
              <a:rPr lang="pt-PT" dirty="0" err="1" smtClean="0"/>
              <a:t>this</a:t>
            </a:r>
            <a:r>
              <a:rPr lang="pt-PT" dirty="0" smtClean="0"/>
              <a:t> </a:t>
            </a:r>
            <a:r>
              <a:rPr lang="pt-PT" dirty="0" err="1" smtClean="0"/>
              <a:t>presentation</a:t>
            </a:r>
            <a:r>
              <a:rPr lang="pt-PT" dirty="0" smtClean="0"/>
              <a:t>, I </a:t>
            </a:r>
            <a:r>
              <a:rPr lang="pt-PT" dirty="0" err="1" smtClean="0"/>
              <a:t>am</a:t>
            </a:r>
            <a:r>
              <a:rPr lang="pt-PT" dirty="0" smtClean="0"/>
              <a:t> </a:t>
            </a:r>
            <a:r>
              <a:rPr lang="pt-PT" dirty="0" err="1" smtClean="0"/>
              <a:t>going</a:t>
            </a:r>
            <a:r>
              <a:rPr lang="pt-PT" dirty="0" smtClean="0"/>
              <a:t> </a:t>
            </a:r>
            <a:r>
              <a:rPr lang="pt-PT" dirty="0" err="1" smtClean="0"/>
              <a:t>be</a:t>
            </a:r>
            <a:r>
              <a:rPr lang="pt-PT" dirty="0" smtClean="0"/>
              <a:t> </a:t>
            </a:r>
            <a:r>
              <a:rPr lang="pt-PT" dirty="0" err="1" smtClean="0"/>
              <a:t>talking</a:t>
            </a:r>
            <a:r>
              <a:rPr lang="pt-PT" dirty="0" smtClean="0"/>
              <a:t> </a:t>
            </a:r>
            <a:r>
              <a:rPr lang="pt-PT" dirty="0" err="1" smtClean="0"/>
              <a:t>about</a:t>
            </a:r>
            <a:r>
              <a:rPr lang="pt-PT" dirty="0" smtClean="0"/>
              <a:t> in </a:t>
            </a:r>
            <a:r>
              <a:rPr lang="pt-PT" dirty="0" err="1" smtClean="0"/>
              <a:t>detail</a:t>
            </a:r>
            <a:r>
              <a:rPr lang="pt-PT" dirty="0" smtClean="0"/>
              <a:t>, some </a:t>
            </a:r>
            <a:r>
              <a:rPr lang="pt-PT" dirty="0" err="1" smtClean="0"/>
              <a:t>of</a:t>
            </a:r>
            <a:r>
              <a:rPr lang="pt-PT" dirty="0"/>
              <a:t> </a:t>
            </a:r>
            <a:r>
              <a:rPr lang="pt-PT" dirty="0" err="1" smtClean="0"/>
              <a:t>these</a:t>
            </a:r>
            <a:r>
              <a:rPr lang="pt-PT" dirty="0" smtClean="0"/>
              <a:t> </a:t>
            </a:r>
            <a:r>
              <a:rPr lang="pt-PT" dirty="0" err="1" smtClean="0"/>
              <a:t>common</a:t>
            </a:r>
            <a:r>
              <a:rPr lang="pt-PT" dirty="0" smtClean="0"/>
              <a:t> </a:t>
            </a:r>
            <a:r>
              <a:rPr lang="pt-PT" dirty="0" err="1" smtClean="0"/>
              <a:t>problems</a:t>
            </a:r>
            <a:r>
              <a:rPr lang="pt-PT" dirty="0" smtClean="0"/>
              <a:t> </a:t>
            </a:r>
            <a:r>
              <a:rPr lang="pt-PT" dirty="0" err="1" smtClean="0"/>
              <a:t>faced</a:t>
            </a:r>
            <a:r>
              <a:rPr lang="pt-PT" dirty="0" smtClean="0"/>
              <a:t> in </a:t>
            </a:r>
            <a:r>
              <a:rPr lang="pt-PT" dirty="0" err="1" smtClean="0"/>
              <a:t>european</a:t>
            </a:r>
            <a:r>
              <a:rPr lang="pt-PT" dirty="0" smtClean="0"/>
              <a:t> </a:t>
            </a:r>
            <a:r>
              <a:rPr lang="pt-PT" dirty="0" err="1" smtClean="0"/>
              <a:t>schools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potential</a:t>
            </a:r>
            <a:r>
              <a:rPr lang="pt-PT" dirty="0" smtClean="0"/>
              <a:t> </a:t>
            </a:r>
            <a:r>
              <a:rPr lang="pt-PT" dirty="0" err="1" smtClean="0"/>
              <a:t>measures</a:t>
            </a:r>
            <a:r>
              <a:rPr lang="pt-PT" dirty="0" smtClean="0"/>
              <a:t> </a:t>
            </a:r>
            <a:r>
              <a:rPr lang="pt-PT" dirty="0" err="1" smtClean="0"/>
              <a:t>that</a:t>
            </a:r>
            <a:r>
              <a:rPr lang="pt-PT" dirty="0" smtClean="0"/>
              <a:t> can </a:t>
            </a:r>
            <a:r>
              <a:rPr lang="pt-PT" dirty="0" err="1" smtClean="0"/>
              <a:t>be</a:t>
            </a:r>
            <a:r>
              <a:rPr lang="pt-PT" dirty="0" smtClean="0"/>
              <a:t> </a:t>
            </a:r>
            <a:r>
              <a:rPr lang="pt-PT" dirty="0" err="1" smtClean="0"/>
              <a:t>taken</a:t>
            </a:r>
            <a:r>
              <a:rPr lang="pt-PT" dirty="0" smtClean="0"/>
              <a:t> to </a:t>
            </a:r>
            <a:r>
              <a:rPr lang="pt-PT" dirty="0" err="1" smtClean="0"/>
              <a:t>eradicate</a:t>
            </a:r>
            <a:r>
              <a:rPr lang="pt-PT" dirty="0" smtClean="0"/>
              <a:t> </a:t>
            </a:r>
            <a:r>
              <a:rPr lang="pt-PT" dirty="0" err="1" smtClean="0"/>
              <a:t>or</a:t>
            </a:r>
            <a:r>
              <a:rPr lang="pt-PT" dirty="0" smtClean="0"/>
              <a:t> </a:t>
            </a:r>
            <a:r>
              <a:rPr lang="pt-PT" dirty="0" err="1" smtClean="0"/>
              <a:t>reduce</a:t>
            </a:r>
            <a:r>
              <a:rPr lang="pt-PT" dirty="0" smtClean="0"/>
              <a:t> </a:t>
            </a:r>
            <a:r>
              <a:rPr lang="pt-PT" dirty="0" err="1" smtClean="0"/>
              <a:t>these</a:t>
            </a:r>
            <a:r>
              <a:rPr lang="pt-PT" dirty="0" smtClean="0"/>
              <a:t> </a:t>
            </a:r>
            <a:r>
              <a:rPr lang="pt-PT" dirty="0" err="1" smtClean="0"/>
              <a:t>issues</a:t>
            </a:r>
            <a:r>
              <a:rPr lang="pt-PT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228281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674254" y="1983347"/>
            <a:ext cx="918263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u="sng" dirty="0" err="1" smtClean="0"/>
              <a:t>Problems</a:t>
            </a:r>
            <a:r>
              <a:rPr lang="pt-PT" sz="2400" b="1" u="sng" dirty="0" smtClean="0"/>
              <a:t> </a:t>
            </a:r>
            <a:r>
              <a:rPr lang="pt-PT" sz="2400" b="1" u="sng" dirty="0" err="1" smtClean="0"/>
              <a:t>faced</a:t>
            </a:r>
            <a:endParaRPr lang="pt-PT" sz="2400" b="1" u="sng" dirty="0" smtClean="0"/>
          </a:p>
          <a:p>
            <a:r>
              <a:rPr lang="pt-PT" b="1" u="sng" dirty="0" smtClean="0"/>
              <a:t>Parental </a:t>
            </a:r>
            <a:r>
              <a:rPr lang="pt-PT" b="1" u="sng" dirty="0" err="1" smtClean="0"/>
              <a:t>irresponsibility</a:t>
            </a:r>
            <a:r>
              <a:rPr lang="pt-PT" b="1" u="sng" dirty="0"/>
              <a:t> </a:t>
            </a:r>
            <a:r>
              <a:rPr lang="pt-PT" dirty="0" smtClean="0"/>
              <a:t>– </a:t>
            </a:r>
            <a:r>
              <a:rPr lang="pt-PT" sz="2400" dirty="0" smtClean="0"/>
              <a:t>In some countries in </a:t>
            </a:r>
            <a:r>
              <a:rPr lang="pt-PT" sz="2400" dirty="0" err="1"/>
              <a:t>e</a:t>
            </a:r>
            <a:r>
              <a:rPr lang="pt-PT" sz="2400" dirty="0" err="1" smtClean="0"/>
              <a:t>urope</a:t>
            </a:r>
            <a:r>
              <a:rPr lang="pt-PT" sz="2400" dirty="0" smtClean="0"/>
              <a:t> </a:t>
            </a:r>
            <a:r>
              <a:rPr lang="pt-PT" sz="2400" dirty="0" err="1" smtClean="0"/>
              <a:t>like</a:t>
            </a:r>
            <a:r>
              <a:rPr lang="pt-PT" sz="2400" dirty="0" smtClean="0"/>
              <a:t> </a:t>
            </a:r>
            <a:r>
              <a:rPr lang="pt-PT" sz="2400" dirty="0" err="1" smtClean="0"/>
              <a:t>England</a:t>
            </a:r>
            <a:r>
              <a:rPr lang="pt-PT" sz="2400" dirty="0" smtClean="0"/>
              <a:t> </a:t>
            </a:r>
            <a:r>
              <a:rPr lang="pt-PT" sz="2400" dirty="0" err="1" smtClean="0"/>
              <a:t>and</a:t>
            </a:r>
            <a:r>
              <a:rPr lang="pt-PT" sz="2400" dirty="0" smtClean="0"/>
              <a:t> </a:t>
            </a:r>
            <a:r>
              <a:rPr lang="pt-PT" sz="2400" dirty="0" err="1" smtClean="0"/>
              <a:t>Latvia</a:t>
            </a:r>
            <a:r>
              <a:rPr lang="pt-PT" sz="2400" dirty="0" smtClean="0"/>
              <a:t>, parental </a:t>
            </a:r>
            <a:r>
              <a:rPr lang="pt-PT" sz="2400" dirty="0" err="1" smtClean="0"/>
              <a:t>irresponsibility</a:t>
            </a:r>
            <a:r>
              <a:rPr lang="pt-PT" sz="2400" dirty="0" smtClean="0"/>
              <a:t> </a:t>
            </a:r>
            <a:r>
              <a:rPr lang="pt-PT" sz="2400" dirty="0" err="1" smtClean="0"/>
              <a:t>is</a:t>
            </a:r>
            <a:r>
              <a:rPr lang="pt-PT" sz="2400" dirty="0" smtClean="0"/>
              <a:t> a major </a:t>
            </a:r>
            <a:r>
              <a:rPr lang="pt-PT" sz="2400" dirty="0" err="1" smtClean="0"/>
              <a:t>issue</a:t>
            </a:r>
            <a:r>
              <a:rPr lang="pt-PT" sz="2400" dirty="0" smtClean="0"/>
              <a:t> </a:t>
            </a:r>
            <a:r>
              <a:rPr lang="pt-PT" sz="2400" dirty="0" err="1" smtClean="0"/>
              <a:t>that</a:t>
            </a:r>
            <a:r>
              <a:rPr lang="pt-PT" sz="2400" dirty="0" smtClean="0"/>
              <a:t> poses a </a:t>
            </a:r>
            <a:r>
              <a:rPr lang="pt-PT" sz="2400" dirty="0" err="1" smtClean="0"/>
              <a:t>threat</a:t>
            </a:r>
            <a:r>
              <a:rPr lang="pt-PT" sz="2400" dirty="0" smtClean="0"/>
              <a:t> to </a:t>
            </a:r>
            <a:r>
              <a:rPr lang="pt-PT" sz="2400" dirty="0" err="1" smtClean="0"/>
              <a:t>the</a:t>
            </a:r>
            <a:r>
              <a:rPr lang="pt-PT" sz="2400" dirty="0" smtClean="0"/>
              <a:t> </a:t>
            </a:r>
            <a:r>
              <a:rPr lang="pt-PT" sz="2400" dirty="0" err="1" smtClean="0"/>
              <a:t>academic</a:t>
            </a:r>
            <a:r>
              <a:rPr lang="pt-PT" sz="2400" dirty="0" smtClean="0"/>
              <a:t> </a:t>
            </a:r>
            <a:r>
              <a:rPr lang="pt-PT" sz="2400" dirty="0" err="1" smtClean="0"/>
              <a:t>growth</a:t>
            </a:r>
            <a:r>
              <a:rPr lang="pt-PT" sz="2400" dirty="0" smtClean="0"/>
              <a:t> </a:t>
            </a:r>
            <a:r>
              <a:rPr lang="pt-PT" sz="2400" dirty="0" err="1" smtClean="0"/>
              <a:t>of</a:t>
            </a:r>
            <a:r>
              <a:rPr lang="pt-PT" sz="2400" dirty="0" smtClean="0"/>
              <a:t> </a:t>
            </a:r>
            <a:r>
              <a:rPr lang="pt-PT" sz="2400" dirty="0" err="1" smtClean="0"/>
              <a:t>young</a:t>
            </a:r>
            <a:r>
              <a:rPr lang="pt-PT" sz="2400" dirty="0" smtClean="0"/>
              <a:t> </a:t>
            </a:r>
            <a:r>
              <a:rPr lang="pt-PT" sz="2400" dirty="0" err="1" smtClean="0"/>
              <a:t>students</a:t>
            </a:r>
            <a:r>
              <a:rPr lang="pt-PT" sz="2400" dirty="0" smtClean="0"/>
              <a:t>. </a:t>
            </a:r>
            <a:r>
              <a:rPr lang="pt-PT" sz="2400" dirty="0" err="1" smtClean="0"/>
              <a:t>Parent</a:t>
            </a:r>
            <a:r>
              <a:rPr lang="pt-PT" sz="2400" dirty="0" smtClean="0"/>
              <a:t> </a:t>
            </a:r>
            <a:r>
              <a:rPr lang="pt-PT" sz="2400" dirty="0" err="1" smtClean="0"/>
              <a:t>fail</a:t>
            </a:r>
            <a:r>
              <a:rPr lang="pt-PT" sz="2400" dirty="0" smtClean="0"/>
              <a:t> to </a:t>
            </a:r>
            <a:r>
              <a:rPr lang="pt-PT" sz="2400" dirty="0" err="1" smtClean="0"/>
              <a:t>oversee</a:t>
            </a:r>
            <a:r>
              <a:rPr lang="pt-PT" sz="2400" dirty="0" smtClean="0"/>
              <a:t> </a:t>
            </a:r>
            <a:r>
              <a:rPr lang="pt-PT" sz="2400" dirty="0" err="1" smtClean="0"/>
              <a:t>their</a:t>
            </a:r>
            <a:r>
              <a:rPr lang="pt-PT" sz="2400" dirty="0" smtClean="0"/>
              <a:t> </a:t>
            </a:r>
            <a:r>
              <a:rPr lang="pt-PT" sz="2400" dirty="0" err="1" smtClean="0"/>
              <a:t>child´s</a:t>
            </a:r>
            <a:r>
              <a:rPr lang="pt-PT" sz="2400" dirty="0" smtClean="0"/>
              <a:t> </a:t>
            </a:r>
            <a:r>
              <a:rPr lang="pt-PT" sz="2400" dirty="0" err="1" smtClean="0"/>
              <a:t>education</a:t>
            </a:r>
            <a:r>
              <a:rPr lang="pt-PT" sz="2400" dirty="0" smtClean="0"/>
              <a:t> </a:t>
            </a:r>
            <a:r>
              <a:rPr lang="pt-PT" sz="2400" dirty="0" err="1" smtClean="0"/>
              <a:t>causing</a:t>
            </a:r>
            <a:r>
              <a:rPr lang="pt-PT" sz="2400" dirty="0" smtClean="0"/>
              <a:t> </a:t>
            </a:r>
            <a:r>
              <a:rPr lang="pt-PT" sz="2400" dirty="0" err="1" smtClean="0"/>
              <a:t>the</a:t>
            </a:r>
            <a:r>
              <a:rPr lang="pt-PT" sz="2400" dirty="0" smtClean="0"/>
              <a:t> </a:t>
            </a:r>
            <a:r>
              <a:rPr lang="pt-PT" sz="2400" dirty="0" err="1" smtClean="0"/>
              <a:t>child</a:t>
            </a:r>
            <a:r>
              <a:rPr lang="pt-PT" sz="2400" dirty="0" smtClean="0"/>
              <a:t> to </a:t>
            </a:r>
            <a:r>
              <a:rPr lang="pt-PT" sz="2400" dirty="0" err="1" smtClean="0"/>
              <a:t>also</a:t>
            </a:r>
            <a:r>
              <a:rPr lang="pt-PT" sz="2400" dirty="0" smtClean="0"/>
              <a:t> </a:t>
            </a:r>
            <a:r>
              <a:rPr lang="pt-PT" sz="2400" dirty="0" err="1" smtClean="0"/>
              <a:t>not</a:t>
            </a:r>
            <a:r>
              <a:rPr lang="pt-PT" sz="2400" dirty="0" smtClean="0"/>
              <a:t> </a:t>
            </a:r>
            <a:r>
              <a:rPr lang="pt-PT" sz="2400" dirty="0" err="1" smtClean="0"/>
              <a:t>care</a:t>
            </a:r>
            <a:r>
              <a:rPr lang="pt-PT" sz="2400" dirty="0" smtClean="0"/>
              <a:t>.</a:t>
            </a:r>
          </a:p>
          <a:p>
            <a:endParaRPr lang="pt-PT" dirty="0"/>
          </a:p>
          <a:p>
            <a:r>
              <a:rPr lang="pt-PT" sz="2400" u="sng" dirty="0" err="1" smtClean="0"/>
              <a:t>Potential</a:t>
            </a:r>
            <a:r>
              <a:rPr lang="pt-PT" sz="2400" u="sng" dirty="0" smtClean="0"/>
              <a:t> </a:t>
            </a:r>
            <a:r>
              <a:rPr lang="pt-PT" sz="2400" u="sng" dirty="0" err="1" smtClean="0"/>
              <a:t>measure</a:t>
            </a:r>
            <a:r>
              <a:rPr lang="pt-PT" sz="2400" u="sng" dirty="0" smtClean="0"/>
              <a:t> </a:t>
            </a:r>
            <a:r>
              <a:rPr lang="pt-PT" sz="2400" u="sng" dirty="0" err="1" smtClean="0"/>
              <a:t>that</a:t>
            </a:r>
            <a:r>
              <a:rPr lang="pt-PT" sz="2400" u="sng" dirty="0" smtClean="0"/>
              <a:t> can </a:t>
            </a:r>
            <a:r>
              <a:rPr lang="pt-PT" sz="2400" u="sng" dirty="0" err="1" smtClean="0"/>
              <a:t>be</a:t>
            </a:r>
            <a:r>
              <a:rPr lang="pt-PT" sz="2400" u="sng" dirty="0" smtClean="0"/>
              <a:t> </a:t>
            </a:r>
            <a:r>
              <a:rPr lang="pt-PT" sz="2400" u="sng" dirty="0" err="1" smtClean="0"/>
              <a:t>taken</a:t>
            </a:r>
            <a:endParaRPr lang="pt-PT" sz="2400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400" dirty="0" err="1" smtClean="0"/>
              <a:t>The</a:t>
            </a:r>
            <a:r>
              <a:rPr lang="pt-PT" sz="2400" dirty="0" smtClean="0"/>
              <a:t> </a:t>
            </a:r>
            <a:r>
              <a:rPr lang="pt-PT" sz="2400" dirty="0" err="1" smtClean="0"/>
              <a:t>government</a:t>
            </a:r>
            <a:r>
              <a:rPr lang="pt-PT" sz="2400" dirty="0" smtClean="0"/>
              <a:t> can </a:t>
            </a:r>
            <a:r>
              <a:rPr lang="pt-PT" sz="2400" dirty="0" err="1" smtClean="0"/>
              <a:t>impose</a:t>
            </a:r>
            <a:r>
              <a:rPr lang="pt-PT" sz="2400" dirty="0" smtClean="0"/>
              <a:t> </a:t>
            </a:r>
            <a:r>
              <a:rPr lang="pt-PT" sz="2400" dirty="0" err="1" smtClean="0"/>
              <a:t>and</a:t>
            </a:r>
            <a:r>
              <a:rPr lang="pt-PT" sz="2400" dirty="0" smtClean="0"/>
              <a:t> </a:t>
            </a:r>
            <a:r>
              <a:rPr lang="pt-PT" sz="2400" dirty="0" err="1" smtClean="0"/>
              <a:t>enforce</a:t>
            </a:r>
            <a:r>
              <a:rPr lang="pt-PT" sz="2400" dirty="0" smtClean="0"/>
              <a:t> a </a:t>
            </a:r>
            <a:r>
              <a:rPr lang="pt-PT" sz="2400" dirty="0" err="1" smtClean="0"/>
              <a:t>law</a:t>
            </a:r>
            <a:r>
              <a:rPr lang="pt-PT" sz="2400" dirty="0" smtClean="0"/>
              <a:t> </a:t>
            </a:r>
            <a:r>
              <a:rPr lang="pt-PT" sz="2400" dirty="0" err="1" smtClean="0"/>
              <a:t>where</a:t>
            </a:r>
            <a:r>
              <a:rPr lang="pt-PT" sz="2400" dirty="0" smtClean="0"/>
              <a:t> </a:t>
            </a:r>
            <a:r>
              <a:rPr lang="pt-PT" sz="2400" dirty="0" err="1" smtClean="0"/>
              <a:t>every</a:t>
            </a:r>
            <a:r>
              <a:rPr lang="pt-PT" sz="2400" dirty="0" smtClean="0"/>
              <a:t> </a:t>
            </a:r>
            <a:r>
              <a:rPr lang="pt-PT" sz="2400" dirty="0" err="1" smtClean="0"/>
              <a:t>parent</a:t>
            </a:r>
            <a:r>
              <a:rPr lang="pt-PT" sz="2400" dirty="0" smtClean="0"/>
              <a:t> </a:t>
            </a:r>
            <a:r>
              <a:rPr lang="pt-PT" sz="2400" dirty="0" err="1" smtClean="0"/>
              <a:t>is</a:t>
            </a:r>
            <a:r>
              <a:rPr lang="pt-PT" sz="2400" dirty="0" smtClean="0"/>
              <a:t> </a:t>
            </a:r>
            <a:r>
              <a:rPr lang="pt-PT" sz="2400" dirty="0" err="1" smtClean="0"/>
              <a:t>required</a:t>
            </a:r>
            <a:r>
              <a:rPr lang="pt-PT" sz="2400" dirty="0" smtClean="0"/>
              <a:t> to </a:t>
            </a:r>
            <a:r>
              <a:rPr lang="pt-PT" sz="2400" dirty="0" err="1" smtClean="0"/>
              <a:t>attend</a:t>
            </a:r>
            <a:r>
              <a:rPr lang="pt-PT" sz="2400" dirty="0" smtClean="0"/>
              <a:t> </a:t>
            </a:r>
            <a:r>
              <a:rPr lang="pt-PT" sz="2400" dirty="0" err="1" smtClean="0"/>
              <a:t>an</a:t>
            </a:r>
            <a:r>
              <a:rPr lang="pt-PT" sz="2400" dirty="0" smtClean="0"/>
              <a:t> individual </a:t>
            </a:r>
            <a:r>
              <a:rPr lang="pt-PT" sz="2400" dirty="0" err="1" smtClean="0"/>
              <a:t>parent</a:t>
            </a:r>
            <a:r>
              <a:rPr lang="pt-PT" sz="2400" dirty="0" smtClean="0"/>
              <a:t> meeting </a:t>
            </a:r>
            <a:r>
              <a:rPr lang="pt-PT" sz="2400" dirty="0" err="1" smtClean="0"/>
              <a:t>so</a:t>
            </a:r>
            <a:r>
              <a:rPr lang="pt-PT" sz="2400" dirty="0" smtClean="0"/>
              <a:t> </a:t>
            </a:r>
            <a:r>
              <a:rPr lang="pt-PT" sz="2400" dirty="0" err="1" smtClean="0"/>
              <a:t>that</a:t>
            </a:r>
            <a:r>
              <a:rPr lang="pt-PT" sz="2400" dirty="0" smtClean="0"/>
              <a:t> </a:t>
            </a:r>
            <a:r>
              <a:rPr lang="pt-PT" sz="2400" dirty="0" err="1" smtClean="0"/>
              <a:t>they</a:t>
            </a:r>
            <a:r>
              <a:rPr lang="pt-PT" sz="2400" dirty="0" smtClean="0"/>
              <a:t> can </a:t>
            </a:r>
            <a:r>
              <a:rPr lang="pt-PT" sz="2400" dirty="0" err="1" smtClean="0"/>
              <a:t>discuss</a:t>
            </a:r>
            <a:r>
              <a:rPr lang="pt-PT" sz="2400" dirty="0" smtClean="0"/>
              <a:t> </a:t>
            </a:r>
            <a:r>
              <a:rPr lang="pt-PT" sz="2400" dirty="0" err="1" smtClean="0"/>
              <a:t>the</a:t>
            </a:r>
            <a:r>
              <a:rPr lang="pt-PT" sz="2400" dirty="0" smtClean="0"/>
              <a:t> </a:t>
            </a:r>
            <a:r>
              <a:rPr lang="pt-PT" sz="2400" dirty="0" err="1" smtClean="0"/>
              <a:t>education</a:t>
            </a:r>
            <a:r>
              <a:rPr lang="pt-PT" sz="2400" dirty="0"/>
              <a:t> </a:t>
            </a:r>
            <a:r>
              <a:rPr lang="pt-PT" sz="2400" dirty="0" err="1" smtClean="0"/>
              <a:t>of</a:t>
            </a:r>
            <a:r>
              <a:rPr lang="pt-PT" sz="2400" dirty="0" smtClean="0"/>
              <a:t> </a:t>
            </a:r>
            <a:r>
              <a:rPr lang="pt-PT" sz="2400" dirty="0" err="1" smtClean="0"/>
              <a:t>their</a:t>
            </a:r>
            <a:r>
              <a:rPr lang="pt-PT" sz="2400" dirty="0" smtClean="0"/>
              <a:t> </a:t>
            </a:r>
            <a:r>
              <a:rPr lang="pt-PT" sz="2400" dirty="0" err="1" smtClean="0"/>
              <a:t>child</a:t>
            </a:r>
            <a:r>
              <a:rPr lang="pt-PT" sz="2400" dirty="0" smtClean="0"/>
              <a:t> </a:t>
            </a:r>
            <a:r>
              <a:rPr lang="pt-PT" sz="2400" dirty="0" err="1" smtClean="0"/>
              <a:t>with</a:t>
            </a:r>
            <a:r>
              <a:rPr lang="pt-PT" sz="2400" dirty="0" smtClean="0"/>
              <a:t> </a:t>
            </a:r>
            <a:r>
              <a:rPr lang="pt-PT" sz="2400" dirty="0" err="1" smtClean="0"/>
              <a:t>teachers</a:t>
            </a:r>
            <a:r>
              <a:rPr lang="pt-PT" sz="2400" dirty="0" smtClean="0"/>
              <a:t> </a:t>
            </a:r>
            <a:r>
              <a:rPr lang="pt-PT" sz="2400" dirty="0" err="1" smtClean="0"/>
              <a:t>and</a:t>
            </a:r>
            <a:r>
              <a:rPr lang="pt-PT" sz="2400" dirty="0" smtClean="0"/>
              <a:t> </a:t>
            </a:r>
            <a:r>
              <a:rPr lang="pt-PT" sz="2400" dirty="0" err="1" smtClean="0"/>
              <a:t>tutors</a:t>
            </a:r>
            <a:r>
              <a:rPr lang="pt-PT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184548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584101" y="1996224"/>
            <a:ext cx="8834907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err="1" smtClean="0"/>
              <a:t>Problem</a:t>
            </a:r>
            <a:r>
              <a:rPr lang="pt-PT" sz="2400" b="1" dirty="0" smtClean="0"/>
              <a:t> </a:t>
            </a:r>
            <a:r>
              <a:rPr lang="pt-PT" sz="2400" b="1" dirty="0" err="1" smtClean="0"/>
              <a:t>faced</a:t>
            </a:r>
            <a:endParaRPr lang="pt-PT" sz="2400" b="1" dirty="0" smtClean="0"/>
          </a:p>
          <a:p>
            <a:r>
              <a:rPr lang="pt-PT" b="1" u="sng" dirty="0" err="1" smtClean="0"/>
              <a:t>Lack</a:t>
            </a:r>
            <a:r>
              <a:rPr lang="pt-PT" b="1" u="sng" dirty="0" smtClean="0"/>
              <a:t> </a:t>
            </a:r>
            <a:r>
              <a:rPr lang="pt-PT" b="1" u="sng" dirty="0" err="1" smtClean="0"/>
              <a:t>of</a:t>
            </a:r>
            <a:r>
              <a:rPr lang="pt-PT" b="1" u="sng" dirty="0" smtClean="0"/>
              <a:t> </a:t>
            </a:r>
            <a:r>
              <a:rPr lang="pt-PT" b="1" u="sng" dirty="0" err="1" smtClean="0"/>
              <a:t>practical</a:t>
            </a:r>
            <a:r>
              <a:rPr lang="pt-PT" b="1" u="sng" dirty="0" smtClean="0"/>
              <a:t> classes in </a:t>
            </a:r>
            <a:r>
              <a:rPr lang="pt-PT" b="1" u="sng" dirty="0" err="1" smtClean="0"/>
              <a:t>schools</a:t>
            </a:r>
            <a:r>
              <a:rPr lang="pt-PT" b="1" u="sng" dirty="0" smtClean="0"/>
              <a:t> </a:t>
            </a:r>
            <a:r>
              <a:rPr lang="pt-PT" dirty="0" smtClean="0"/>
              <a:t>– </a:t>
            </a:r>
            <a:r>
              <a:rPr lang="pt-PT" sz="2000" dirty="0" err="1" smtClean="0"/>
              <a:t>This</a:t>
            </a:r>
            <a:r>
              <a:rPr lang="pt-PT" sz="2000" dirty="0" smtClean="0"/>
              <a:t> </a:t>
            </a:r>
            <a:r>
              <a:rPr lang="pt-PT" sz="2000" dirty="0" err="1" smtClean="0"/>
              <a:t>is</a:t>
            </a:r>
            <a:r>
              <a:rPr lang="pt-PT" sz="2000" dirty="0" smtClean="0"/>
              <a:t> </a:t>
            </a:r>
            <a:r>
              <a:rPr lang="pt-PT" sz="2000" dirty="0" err="1" smtClean="0"/>
              <a:t>also</a:t>
            </a:r>
            <a:r>
              <a:rPr lang="pt-PT" sz="2000" dirty="0" smtClean="0"/>
              <a:t> a </a:t>
            </a:r>
            <a:r>
              <a:rPr lang="pt-PT" sz="2000" dirty="0" err="1" smtClean="0"/>
              <a:t>critical</a:t>
            </a:r>
            <a:r>
              <a:rPr lang="pt-PT" sz="2000" dirty="0" smtClean="0"/>
              <a:t> </a:t>
            </a:r>
            <a:r>
              <a:rPr lang="pt-PT" sz="2000" dirty="0" err="1" smtClean="0"/>
              <a:t>problem</a:t>
            </a:r>
            <a:r>
              <a:rPr lang="pt-PT" sz="2000" dirty="0" smtClean="0"/>
              <a:t> </a:t>
            </a:r>
            <a:r>
              <a:rPr lang="pt-PT" sz="2000" dirty="0" err="1" smtClean="0"/>
              <a:t>faced</a:t>
            </a:r>
            <a:r>
              <a:rPr lang="pt-PT" sz="2000" dirty="0" smtClean="0"/>
              <a:t> </a:t>
            </a:r>
            <a:r>
              <a:rPr lang="pt-PT" sz="2000" dirty="0" err="1" smtClean="0"/>
              <a:t>by</a:t>
            </a:r>
            <a:r>
              <a:rPr lang="pt-PT" sz="2000" dirty="0" smtClean="0"/>
              <a:t> </a:t>
            </a:r>
            <a:r>
              <a:rPr lang="pt-PT" sz="2000" dirty="0" err="1" smtClean="0"/>
              <a:t>most</a:t>
            </a:r>
            <a:r>
              <a:rPr lang="pt-PT" sz="2000" dirty="0" smtClean="0"/>
              <a:t> </a:t>
            </a:r>
            <a:r>
              <a:rPr lang="pt-PT" sz="2000" dirty="0" err="1" smtClean="0"/>
              <a:t>schools</a:t>
            </a:r>
            <a:r>
              <a:rPr lang="pt-PT" sz="2000" dirty="0" smtClean="0"/>
              <a:t> in countries </a:t>
            </a:r>
            <a:r>
              <a:rPr lang="pt-PT" sz="2000" dirty="0" err="1" smtClean="0"/>
              <a:t>like</a:t>
            </a:r>
            <a:r>
              <a:rPr lang="pt-PT" sz="2000" dirty="0" smtClean="0"/>
              <a:t> </a:t>
            </a:r>
            <a:r>
              <a:rPr lang="pt-PT" sz="2000" dirty="0" err="1" smtClean="0"/>
              <a:t>Greece</a:t>
            </a:r>
            <a:r>
              <a:rPr lang="pt-PT" sz="2000" dirty="0" smtClean="0"/>
              <a:t>, </a:t>
            </a:r>
            <a:r>
              <a:rPr lang="pt-PT" sz="2000" dirty="0" err="1" smtClean="0"/>
              <a:t>Bulgaria</a:t>
            </a:r>
            <a:r>
              <a:rPr lang="pt-PT" sz="2000" dirty="0" smtClean="0"/>
              <a:t> </a:t>
            </a:r>
            <a:r>
              <a:rPr lang="pt-PT" sz="2000" dirty="0" err="1" smtClean="0"/>
              <a:t>and</a:t>
            </a:r>
            <a:r>
              <a:rPr lang="pt-PT" sz="2000" dirty="0" smtClean="0"/>
              <a:t> </a:t>
            </a:r>
            <a:r>
              <a:rPr lang="pt-PT" sz="2000" dirty="0" err="1" smtClean="0"/>
              <a:t>others</a:t>
            </a:r>
            <a:r>
              <a:rPr lang="pt-PT" sz="2000" dirty="0" smtClean="0"/>
              <a:t>. </a:t>
            </a:r>
            <a:r>
              <a:rPr lang="pt-PT" sz="2000" dirty="0" err="1" smtClean="0"/>
              <a:t>Students</a:t>
            </a:r>
            <a:r>
              <a:rPr lang="pt-PT" sz="2000" dirty="0" smtClean="0"/>
              <a:t> </a:t>
            </a:r>
            <a:r>
              <a:rPr lang="pt-PT" sz="2000" dirty="0" err="1" smtClean="0"/>
              <a:t>get</a:t>
            </a:r>
            <a:r>
              <a:rPr lang="pt-PT" sz="2000" dirty="0" smtClean="0"/>
              <a:t> </a:t>
            </a:r>
            <a:r>
              <a:rPr lang="pt-PT" sz="2000" dirty="0" err="1" smtClean="0"/>
              <a:t>bored</a:t>
            </a:r>
            <a:r>
              <a:rPr lang="pt-PT" sz="2000" dirty="0" smtClean="0"/>
              <a:t> </a:t>
            </a:r>
            <a:r>
              <a:rPr lang="pt-PT" sz="2000" dirty="0" err="1" smtClean="0"/>
              <a:t>when</a:t>
            </a:r>
            <a:r>
              <a:rPr lang="pt-PT" sz="2000" dirty="0" smtClean="0"/>
              <a:t> </a:t>
            </a:r>
            <a:r>
              <a:rPr lang="pt-PT" sz="2000" dirty="0" err="1" smtClean="0"/>
              <a:t>they</a:t>
            </a:r>
            <a:r>
              <a:rPr lang="pt-PT" sz="2000" dirty="0" smtClean="0"/>
              <a:t> </a:t>
            </a:r>
            <a:r>
              <a:rPr lang="pt-PT" sz="2000" dirty="0" err="1" smtClean="0"/>
              <a:t>stay</a:t>
            </a:r>
            <a:r>
              <a:rPr lang="pt-PT" sz="2000" dirty="0" smtClean="0"/>
              <a:t> in a </a:t>
            </a:r>
            <a:r>
              <a:rPr lang="pt-PT" sz="2000" dirty="0" err="1" smtClean="0"/>
              <a:t>class</a:t>
            </a:r>
            <a:r>
              <a:rPr lang="pt-PT" sz="2000" dirty="0" smtClean="0"/>
              <a:t> for na </a:t>
            </a:r>
            <a:r>
              <a:rPr lang="pt-PT" sz="2000" dirty="0" err="1" smtClean="0"/>
              <a:t>hour</a:t>
            </a:r>
            <a:r>
              <a:rPr lang="pt-PT" sz="2000" dirty="0" smtClean="0"/>
              <a:t> </a:t>
            </a:r>
            <a:r>
              <a:rPr lang="pt-PT" sz="2000" dirty="0" err="1" smtClean="0"/>
              <a:t>being</a:t>
            </a:r>
            <a:r>
              <a:rPr lang="pt-PT" sz="2000" dirty="0"/>
              <a:t> </a:t>
            </a:r>
            <a:r>
              <a:rPr lang="pt-PT" sz="2000" dirty="0" err="1" smtClean="0"/>
              <a:t>taught</a:t>
            </a:r>
            <a:r>
              <a:rPr lang="pt-PT" sz="2000" dirty="0" smtClean="0"/>
              <a:t> </a:t>
            </a:r>
            <a:r>
              <a:rPr lang="pt-PT" sz="2000" dirty="0" err="1" smtClean="0"/>
              <a:t>on</a:t>
            </a:r>
            <a:r>
              <a:rPr lang="pt-PT" sz="2000" dirty="0" smtClean="0"/>
              <a:t> a </a:t>
            </a:r>
            <a:r>
              <a:rPr lang="pt-PT" sz="2000" dirty="0" err="1" smtClean="0"/>
              <a:t>theoretical</a:t>
            </a:r>
            <a:r>
              <a:rPr lang="pt-PT" sz="2000" dirty="0" smtClean="0"/>
              <a:t> </a:t>
            </a:r>
            <a:r>
              <a:rPr lang="pt-PT" sz="2000" dirty="0" err="1" smtClean="0"/>
              <a:t>basis</a:t>
            </a:r>
            <a:r>
              <a:rPr lang="pt-PT" sz="2000" dirty="0" smtClean="0"/>
              <a:t>. </a:t>
            </a:r>
            <a:r>
              <a:rPr lang="pt-PT" sz="2000" dirty="0" err="1" smtClean="0"/>
              <a:t>This</a:t>
            </a:r>
            <a:r>
              <a:rPr lang="pt-PT" sz="2000" dirty="0" smtClean="0"/>
              <a:t> causes </a:t>
            </a:r>
            <a:r>
              <a:rPr lang="pt-PT" sz="2000" dirty="0" err="1" smtClean="0"/>
              <a:t>students</a:t>
            </a:r>
            <a:r>
              <a:rPr lang="pt-PT" sz="2000" dirty="0" smtClean="0"/>
              <a:t> to </a:t>
            </a:r>
            <a:r>
              <a:rPr lang="pt-PT" sz="2000" dirty="0" err="1" smtClean="0"/>
              <a:t>not</a:t>
            </a:r>
            <a:r>
              <a:rPr lang="pt-PT" sz="2000" dirty="0" smtClean="0"/>
              <a:t> </a:t>
            </a:r>
            <a:r>
              <a:rPr lang="pt-PT" sz="2000" dirty="0" err="1" smtClean="0"/>
              <a:t>be</a:t>
            </a:r>
            <a:r>
              <a:rPr lang="pt-PT" sz="2000" dirty="0" smtClean="0"/>
              <a:t> </a:t>
            </a:r>
            <a:r>
              <a:rPr lang="pt-PT" sz="2000" dirty="0" err="1" smtClean="0"/>
              <a:t>able</a:t>
            </a:r>
            <a:r>
              <a:rPr lang="pt-PT" sz="2000" dirty="0" smtClean="0"/>
              <a:t> to </a:t>
            </a:r>
            <a:r>
              <a:rPr lang="pt-PT" sz="2000" dirty="0" err="1" smtClean="0"/>
              <a:t>excel</a:t>
            </a:r>
            <a:r>
              <a:rPr lang="pt-PT" sz="2000" dirty="0" smtClean="0"/>
              <a:t> </a:t>
            </a:r>
            <a:r>
              <a:rPr lang="pt-PT" sz="2000" dirty="0" err="1" smtClean="0"/>
              <a:t>when</a:t>
            </a:r>
            <a:r>
              <a:rPr lang="pt-PT" sz="2000" dirty="0" smtClean="0"/>
              <a:t> </a:t>
            </a:r>
            <a:r>
              <a:rPr lang="pt-PT" sz="2000" dirty="0" err="1" smtClean="0"/>
              <a:t>it</a:t>
            </a:r>
            <a:r>
              <a:rPr lang="pt-PT" sz="2000" dirty="0" smtClean="0"/>
              <a:t> comes to </a:t>
            </a:r>
            <a:r>
              <a:rPr lang="pt-PT" sz="2000" dirty="0" err="1" smtClean="0"/>
              <a:t>practical</a:t>
            </a:r>
            <a:r>
              <a:rPr lang="pt-PT" sz="2000" dirty="0" smtClean="0"/>
              <a:t> </a:t>
            </a:r>
            <a:r>
              <a:rPr lang="pt-PT" sz="2000" dirty="0" err="1" smtClean="0"/>
              <a:t>work</a:t>
            </a:r>
            <a:r>
              <a:rPr lang="pt-PT" sz="2000" dirty="0" smtClean="0"/>
              <a:t>.</a:t>
            </a:r>
          </a:p>
          <a:p>
            <a:endParaRPr lang="pt-PT" dirty="0"/>
          </a:p>
          <a:p>
            <a:r>
              <a:rPr lang="pt-PT" sz="2400" u="sng" dirty="0" err="1" smtClean="0"/>
              <a:t>Potential</a:t>
            </a:r>
            <a:r>
              <a:rPr lang="pt-PT" sz="2400" u="sng" dirty="0" smtClean="0"/>
              <a:t> </a:t>
            </a:r>
            <a:r>
              <a:rPr lang="pt-PT" sz="2400" u="sng" dirty="0" err="1" smtClean="0"/>
              <a:t>measures</a:t>
            </a:r>
            <a:r>
              <a:rPr lang="pt-PT" sz="2400" u="sng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dirty="0" err="1" smtClean="0"/>
              <a:t>The</a:t>
            </a:r>
            <a:r>
              <a:rPr lang="pt-PT" sz="2000" dirty="0" smtClean="0"/>
              <a:t> </a:t>
            </a:r>
            <a:r>
              <a:rPr lang="pt-PT" sz="2000" dirty="0" err="1" smtClean="0"/>
              <a:t>government</a:t>
            </a:r>
            <a:r>
              <a:rPr lang="pt-PT" sz="2000" dirty="0" smtClean="0"/>
              <a:t> can </a:t>
            </a:r>
            <a:r>
              <a:rPr lang="pt-PT" sz="2000" dirty="0" err="1" smtClean="0"/>
              <a:t>invest</a:t>
            </a:r>
            <a:r>
              <a:rPr lang="pt-PT" sz="2000" dirty="0" smtClean="0"/>
              <a:t> in </a:t>
            </a:r>
            <a:r>
              <a:rPr lang="pt-PT" sz="2000" dirty="0" err="1" smtClean="0"/>
              <a:t>practical</a:t>
            </a:r>
            <a:r>
              <a:rPr lang="pt-PT" sz="2000" dirty="0" smtClean="0"/>
              <a:t> up-to-date </a:t>
            </a:r>
            <a:r>
              <a:rPr lang="pt-PT" sz="2000" dirty="0" err="1" smtClean="0"/>
              <a:t>educational</a:t>
            </a:r>
            <a:r>
              <a:rPr lang="pt-PT" sz="2000" dirty="0" smtClean="0"/>
              <a:t> </a:t>
            </a:r>
            <a:r>
              <a:rPr lang="pt-PT" sz="2000" dirty="0" err="1" smtClean="0"/>
              <a:t>equipment</a:t>
            </a:r>
            <a:r>
              <a:rPr lang="pt-PT" sz="2000" dirty="0" smtClean="0"/>
              <a:t> </a:t>
            </a:r>
            <a:r>
              <a:rPr lang="pt-PT" sz="2000" dirty="0" err="1" smtClean="0"/>
              <a:t>which</a:t>
            </a:r>
            <a:r>
              <a:rPr lang="pt-PT" sz="2000" dirty="0" smtClean="0"/>
              <a:t> </a:t>
            </a:r>
            <a:r>
              <a:rPr lang="pt-PT" sz="2000" dirty="0" err="1" smtClean="0"/>
              <a:t>could</a:t>
            </a:r>
            <a:r>
              <a:rPr lang="pt-PT" sz="2000" dirty="0" smtClean="0"/>
              <a:t> </a:t>
            </a:r>
            <a:r>
              <a:rPr lang="pt-PT" sz="2000" dirty="0" err="1" smtClean="0"/>
              <a:t>be</a:t>
            </a:r>
            <a:r>
              <a:rPr lang="pt-PT" sz="2000" dirty="0" smtClean="0"/>
              <a:t> </a:t>
            </a:r>
            <a:r>
              <a:rPr lang="pt-PT" sz="2000" dirty="0" err="1" smtClean="0"/>
              <a:t>used</a:t>
            </a:r>
            <a:r>
              <a:rPr lang="pt-PT" sz="2000" dirty="0" smtClean="0"/>
              <a:t> in </a:t>
            </a:r>
            <a:r>
              <a:rPr lang="pt-PT" sz="2000" dirty="0" err="1" smtClean="0"/>
              <a:t>teaching</a:t>
            </a:r>
            <a:r>
              <a:rPr lang="pt-PT" sz="2000" dirty="0" smtClean="0"/>
              <a:t> </a:t>
            </a:r>
            <a:r>
              <a:rPr lang="pt-PT" sz="2000" dirty="0" err="1" smtClean="0"/>
              <a:t>so</a:t>
            </a:r>
            <a:r>
              <a:rPr lang="pt-PT" sz="2000" dirty="0" smtClean="0"/>
              <a:t> </a:t>
            </a:r>
            <a:r>
              <a:rPr lang="pt-PT" sz="2000" dirty="0" err="1" smtClean="0"/>
              <a:t>that</a:t>
            </a:r>
            <a:r>
              <a:rPr lang="pt-PT" sz="2000" dirty="0" smtClean="0"/>
              <a:t> </a:t>
            </a:r>
            <a:r>
              <a:rPr lang="pt-PT" sz="2000" dirty="0" err="1" smtClean="0"/>
              <a:t>students</a:t>
            </a:r>
            <a:r>
              <a:rPr lang="pt-PT" sz="2000" dirty="0" smtClean="0"/>
              <a:t> can </a:t>
            </a:r>
            <a:r>
              <a:rPr lang="pt-PT" sz="2000" dirty="0" err="1" smtClean="0"/>
              <a:t>gain</a:t>
            </a:r>
            <a:r>
              <a:rPr lang="pt-PT" sz="2000" dirty="0" smtClean="0"/>
              <a:t> </a:t>
            </a:r>
            <a:r>
              <a:rPr lang="pt-PT" sz="2000" dirty="0" err="1" smtClean="0"/>
              <a:t>knowledge</a:t>
            </a:r>
            <a:r>
              <a:rPr lang="pt-PT" sz="2000" dirty="0" smtClean="0"/>
              <a:t> </a:t>
            </a:r>
            <a:r>
              <a:rPr lang="pt-PT" sz="2000" dirty="0" err="1" smtClean="0"/>
              <a:t>on</a:t>
            </a:r>
            <a:r>
              <a:rPr lang="pt-PT" sz="2000" dirty="0" smtClean="0"/>
              <a:t> </a:t>
            </a:r>
            <a:r>
              <a:rPr lang="pt-PT" sz="2000" dirty="0" err="1" smtClean="0"/>
              <a:t>how</a:t>
            </a:r>
            <a:r>
              <a:rPr lang="pt-PT" sz="2000" dirty="0" smtClean="0"/>
              <a:t> to </a:t>
            </a:r>
            <a:r>
              <a:rPr lang="pt-PT" sz="2000" dirty="0" err="1" smtClean="0"/>
              <a:t>actually</a:t>
            </a:r>
            <a:r>
              <a:rPr lang="pt-PT" sz="2000" dirty="0" smtClean="0"/>
              <a:t> use </a:t>
            </a:r>
            <a:r>
              <a:rPr lang="pt-PT" sz="2000" dirty="0" err="1" smtClean="0"/>
              <a:t>equipment</a:t>
            </a:r>
            <a:r>
              <a:rPr lang="pt-PT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dirty="0" smtClean="0"/>
              <a:t>In </a:t>
            </a:r>
            <a:r>
              <a:rPr lang="pt-PT" sz="2000" dirty="0" err="1" smtClean="0"/>
              <a:t>addition</a:t>
            </a:r>
            <a:r>
              <a:rPr lang="pt-PT" sz="2000" dirty="0" smtClean="0"/>
              <a:t> to </a:t>
            </a:r>
            <a:r>
              <a:rPr lang="pt-PT" sz="2000" dirty="0" err="1" smtClean="0"/>
              <a:t>this</a:t>
            </a:r>
            <a:r>
              <a:rPr lang="pt-PT" sz="2000" dirty="0" smtClean="0"/>
              <a:t>, </a:t>
            </a:r>
            <a:r>
              <a:rPr lang="pt-PT" sz="2000" dirty="0" err="1" smtClean="0"/>
              <a:t>teachers</a:t>
            </a:r>
            <a:r>
              <a:rPr lang="pt-PT" sz="2000" dirty="0"/>
              <a:t> </a:t>
            </a:r>
            <a:r>
              <a:rPr lang="pt-PT" sz="2000" dirty="0" err="1" smtClean="0"/>
              <a:t>need</a:t>
            </a:r>
            <a:r>
              <a:rPr lang="pt-PT" sz="2000" dirty="0" smtClean="0"/>
              <a:t> to </a:t>
            </a:r>
            <a:r>
              <a:rPr lang="pt-PT" sz="2000" dirty="0" err="1" smtClean="0"/>
              <a:t>be</a:t>
            </a:r>
            <a:r>
              <a:rPr lang="pt-PT" sz="2000" dirty="0" smtClean="0"/>
              <a:t> more </a:t>
            </a:r>
            <a:r>
              <a:rPr lang="pt-PT" sz="2000" dirty="0" err="1" smtClean="0"/>
              <a:t>practical</a:t>
            </a:r>
            <a:r>
              <a:rPr lang="pt-PT" sz="2000" dirty="0" smtClean="0"/>
              <a:t> in </a:t>
            </a:r>
            <a:r>
              <a:rPr lang="pt-PT" sz="2000" dirty="0" err="1" smtClean="0"/>
              <a:t>their</a:t>
            </a:r>
            <a:r>
              <a:rPr lang="pt-PT" sz="2000" dirty="0" smtClean="0"/>
              <a:t> </a:t>
            </a:r>
            <a:r>
              <a:rPr lang="pt-PT" sz="2000" dirty="0" err="1" smtClean="0"/>
              <a:t>teaching</a:t>
            </a:r>
            <a:r>
              <a:rPr lang="pt-PT" sz="2000" dirty="0" smtClean="0"/>
              <a:t>. </a:t>
            </a:r>
            <a:r>
              <a:rPr lang="pt-PT" sz="2000" dirty="0" err="1" smtClean="0"/>
              <a:t>This</a:t>
            </a:r>
            <a:r>
              <a:rPr lang="pt-PT" sz="2000" dirty="0" smtClean="0"/>
              <a:t> </a:t>
            </a:r>
            <a:r>
              <a:rPr lang="pt-PT" sz="2000" dirty="0" err="1" smtClean="0"/>
              <a:t>will</a:t>
            </a:r>
            <a:r>
              <a:rPr lang="pt-PT" sz="2000" dirty="0" smtClean="0"/>
              <a:t> </a:t>
            </a:r>
            <a:r>
              <a:rPr lang="pt-PT" sz="2000" dirty="0" err="1" smtClean="0"/>
              <a:t>let</a:t>
            </a:r>
            <a:r>
              <a:rPr lang="pt-PT" sz="2000" dirty="0" smtClean="0"/>
              <a:t> </a:t>
            </a:r>
            <a:r>
              <a:rPr lang="pt-PT" sz="2000" dirty="0" err="1" smtClean="0"/>
              <a:t>students</a:t>
            </a:r>
            <a:r>
              <a:rPr lang="pt-PT" sz="2000" dirty="0" smtClean="0"/>
              <a:t> </a:t>
            </a:r>
            <a:r>
              <a:rPr lang="pt-PT" sz="2000" dirty="0" err="1" smtClean="0"/>
              <a:t>be</a:t>
            </a:r>
            <a:r>
              <a:rPr lang="pt-PT" sz="2000" dirty="0" smtClean="0"/>
              <a:t> </a:t>
            </a:r>
            <a:r>
              <a:rPr lang="pt-PT" sz="2000" dirty="0" err="1" smtClean="0"/>
              <a:t>active</a:t>
            </a:r>
            <a:r>
              <a:rPr lang="pt-PT" sz="2000" dirty="0" smtClean="0"/>
              <a:t> in </a:t>
            </a:r>
            <a:r>
              <a:rPr lang="pt-PT" sz="2000" dirty="0" err="1" smtClean="0"/>
              <a:t>class</a:t>
            </a:r>
            <a:r>
              <a:rPr lang="pt-PT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753033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635617" y="1970467"/>
            <a:ext cx="985233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u="sng" dirty="0" err="1" smtClean="0"/>
              <a:t>Problem</a:t>
            </a:r>
            <a:r>
              <a:rPr lang="pt-PT" sz="2400" u="sng" dirty="0" smtClean="0"/>
              <a:t> </a:t>
            </a:r>
            <a:r>
              <a:rPr lang="pt-PT" sz="2400" u="sng" dirty="0" err="1" smtClean="0"/>
              <a:t>faced</a:t>
            </a:r>
            <a:endParaRPr lang="pt-PT" sz="2400" u="sng" dirty="0" smtClean="0"/>
          </a:p>
          <a:p>
            <a:r>
              <a:rPr lang="pt-PT" b="1" u="sng" dirty="0" err="1" smtClean="0"/>
              <a:t>Lack</a:t>
            </a:r>
            <a:r>
              <a:rPr lang="pt-PT" b="1" u="sng" dirty="0" smtClean="0"/>
              <a:t> </a:t>
            </a:r>
            <a:r>
              <a:rPr lang="pt-PT" b="1" u="sng" dirty="0" err="1" smtClean="0"/>
              <a:t>of</a:t>
            </a:r>
            <a:r>
              <a:rPr lang="pt-PT" b="1" u="sng" dirty="0" smtClean="0"/>
              <a:t> </a:t>
            </a:r>
            <a:r>
              <a:rPr lang="pt-PT" b="1" u="sng" dirty="0" err="1" smtClean="0"/>
              <a:t>student-teacher</a:t>
            </a:r>
            <a:r>
              <a:rPr lang="pt-PT" b="1" u="sng" dirty="0" smtClean="0"/>
              <a:t> </a:t>
            </a:r>
            <a:r>
              <a:rPr lang="pt-PT" b="1" u="sng" dirty="0" err="1" smtClean="0"/>
              <a:t>relationship</a:t>
            </a:r>
            <a:r>
              <a:rPr lang="pt-PT" b="1" u="sng" dirty="0" smtClean="0"/>
              <a:t> </a:t>
            </a:r>
            <a:r>
              <a:rPr lang="pt-PT" dirty="0"/>
              <a:t>-</a:t>
            </a:r>
            <a:r>
              <a:rPr lang="pt-PT" dirty="0" smtClean="0"/>
              <a:t> </a:t>
            </a:r>
            <a:r>
              <a:rPr lang="pt-PT" sz="2000" dirty="0" err="1" smtClean="0"/>
              <a:t>Students</a:t>
            </a:r>
            <a:r>
              <a:rPr lang="pt-PT" sz="2000" dirty="0" smtClean="0"/>
              <a:t> </a:t>
            </a:r>
            <a:r>
              <a:rPr lang="pt-PT" sz="2000" dirty="0" err="1" smtClean="0"/>
              <a:t>and</a:t>
            </a:r>
            <a:r>
              <a:rPr lang="pt-PT" sz="2000" dirty="0" smtClean="0"/>
              <a:t> </a:t>
            </a:r>
            <a:r>
              <a:rPr lang="pt-PT" sz="2000" dirty="0" err="1" smtClean="0"/>
              <a:t>teachers</a:t>
            </a:r>
            <a:r>
              <a:rPr lang="pt-PT" sz="2000" dirty="0" smtClean="0"/>
              <a:t> in </a:t>
            </a:r>
            <a:r>
              <a:rPr lang="pt-PT" sz="2000" dirty="0" err="1" smtClean="0"/>
              <a:t>many</a:t>
            </a:r>
            <a:r>
              <a:rPr lang="pt-PT" sz="2000" dirty="0" smtClean="0"/>
              <a:t> </a:t>
            </a:r>
            <a:r>
              <a:rPr lang="pt-PT" sz="2000" dirty="0" err="1" smtClean="0"/>
              <a:t>european</a:t>
            </a:r>
            <a:r>
              <a:rPr lang="pt-PT" sz="2000" dirty="0" smtClean="0"/>
              <a:t> </a:t>
            </a:r>
            <a:r>
              <a:rPr lang="pt-PT" sz="2000" dirty="0" err="1" smtClean="0"/>
              <a:t>school</a:t>
            </a:r>
            <a:r>
              <a:rPr lang="pt-PT" sz="2000" dirty="0" smtClean="0"/>
              <a:t> </a:t>
            </a:r>
            <a:r>
              <a:rPr lang="pt-PT" sz="2000" dirty="0" err="1" smtClean="0"/>
              <a:t>such</a:t>
            </a:r>
            <a:r>
              <a:rPr lang="pt-PT" sz="2000" dirty="0" smtClean="0"/>
              <a:t> as </a:t>
            </a:r>
            <a:r>
              <a:rPr lang="pt-PT" sz="2000" dirty="0" err="1" smtClean="0"/>
              <a:t>England</a:t>
            </a:r>
            <a:r>
              <a:rPr lang="pt-PT" sz="2000" dirty="0" smtClean="0"/>
              <a:t>, </a:t>
            </a:r>
            <a:r>
              <a:rPr lang="pt-PT" sz="2000" dirty="0" err="1" smtClean="0"/>
              <a:t>Latvia</a:t>
            </a:r>
            <a:r>
              <a:rPr lang="pt-PT" sz="2000" dirty="0" smtClean="0"/>
              <a:t> </a:t>
            </a:r>
            <a:r>
              <a:rPr lang="pt-PT" sz="2000" dirty="0" err="1" smtClean="0"/>
              <a:t>and</a:t>
            </a:r>
            <a:r>
              <a:rPr lang="pt-PT" sz="2000" dirty="0" smtClean="0"/>
              <a:t> </a:t>
            </a:r>
            <a:r>
              <a:rPr lang="pt-PT" sz="2000" dirty="0" err="1" smtClean="0"/>
              <a:t>Italy</a:t>
            </a:r>
            <a:r>
              <a:rPr lang="pt-PT" sz="2000" dirty="0" smtClean="0"/>
              <a:t> do </a:t>
            </a:r>
            <a:r>
              <a:rPr lang="pt-PT" sz="2000" dirty="0" err="1" smtClean="0"/>
              <a:t>not</a:t>
            </a:r>
            <a:r>
              <a:rPr lang="pt-PT" sz="2000" dirty="0" smtClean="0"/>
              <a:t> </a:t>
            </a:r>
            <a:r>
              <a:rPr lang="pt-PT" sz="2000" dirty="0" err="1" smtClean="0"/>
              <a:t>have</a:t>
            </a:r>
            <a:r>
              <a:rPr lang="pt-PT" sz="2000" dirty="0" smtClean="0"/>
              <a:t> a </a:t>
            </a:r>
            <a:r>
              <a:rPr lang="pt-PT" sz="2000" dirty="0" err="1" smtClean="0"/>
              <a:t>good</a:t>
            </a:r>
            <a:r>
              <a:rPr lang="pt-PT" sz="2000" dirty="0" smtClean="0"/>
              <a:t> </a:t>
            </a:r>
            <a:r>
              <a:rPr lang="pt-PT" sz="2000" dirty="0" err="1" smtClean="0"/>
              <a:t>working</a:t>
            </a:r>
            <a:r>
              <a:rPr lang="pt-PT" sz="2000" dirty="0" smtClean="0"/>
              <a:t> </a:t>
            </a:r>
            <a:r>
              <a:rPr lang="pt-PT" sz="2000" dirty="0" err="1" smtClean="0"/>
              <a:t>relationship</a:t>
            </a:r>
            <a:r>
              <a:rPr lang="pt-PT" sz="2000" dirty="0" smtClean="0"/>
              <a:t>. </a:t>
            </a:r>
            <a:r>
              <a:rPr lang="pt-PT" sz="2000" dirty="0" err="1" smtClean="0"/>
              <a:t>Students</a:t>
            </a:r>
            <a:r>
              <a:rPr lang="pt-PT" sz="2000" dirty="0" smtClean="0"/>
              <a:t> </a:t>
            </a:r>
            <a:r>
              <a:rPr lang="pt-PT" sz="2000" dirty="0" err="1" smtClean="0"/>
              <a:t>find</a:t>
            </a:r>
            <a:r>
              <a:rPr lang="pt-PT" sz="2000" dirty="0" smtClean="0"/>
              <a:t> </a:t>
            </a:r>
            <a:r>
              <a:rPr lang="pt-PT" sz="2000" dirty="0" err="1" smtClean="0"/>
              <a:t>it</a:t>
            </a:r>
            <a:r>
              <a:rPr lang="pt-PT" sz="2000" dirty="0" smtClean="0"/>
              <a:t> hard to </a:t>
            </a:r>
            <a:r>
              <a:rPr lang="pt-PT" sz="2000" dirty="0" err="1" smtClean="0"/>
              <a:t>talk</a:t>
            </a:r>
            <a:r>
              <a:rPr lang="pt-PT" sz="2000" dirty="0" smtClean="0"/>
              <a:t> to a </a:t>
            </a:r>
            <a:r>
              <a:rPr lang="pt-PT" sz="2000" dirty="0" err="1" smtClean="0"/>
              <a:t>teacher</a:t>
            </a:r>
            <a:r>
              <a:rPr lang="pt-PT" sz="2000" dirty="0" smtClean="0"/>
              <a:t> </a:t>
            </a:r>
            <a:r>
              <a:rPr lang="pt-PT" sz="2000" dirty="0" err="1" smtClean="0"/>
              <a:t>about</a:t>
            </a:r>
            <a:r>
              <a:rPr lang="pt-PT" sz="2000" dirty="0" smtClean="0"/>
              <a:t> a </a:t>
            </a:r>
            <a:r>
              <a:rPr lang="pt-PT" sz="2000" dirty="0" err="1" smtClean="0"/>
              <a:t>certain</a:t>
            </a:r>
            <a:r>
              <a:rPr lang="pt-PT" sz="2000" dirty="0" smtClean="0"/>
              <a:t> </a:t>
            </a:r>
            <a:r>
              <a:rPr lang="pt-PT" sz="2000" dirty="0" err="1" smtClean="0"/>
              <a:t>academic</a:t>
            </a:r>
            <a:r>
              <a:rPr lang="pt-PT" sz="2000" dirty="0" smtClean="0"/>
              <a:t> </a:t>
            </a:r>
            <a:r>
              <a:rPr lang="pt-PT" sz="2000" dirty="0" err="1" smtClean="0"/>
              <a:t>problem</a:t>
            </a:r>
            <a:r>
              <a:rPr lang="pt-PT" sz="2000" dirty="0" smtClean="0"/>
              <a:t> </a:t>
            </a:r>
            <a:r>
              <a:rPr lang="pt-PT" sz="2000" dirty="0" err="1" smtClean="0"/>
              <a:t>they</a:t>
            </a:r>
            <a:r>
              <a:rPr lang="pt-PT" sz="2000" dirty="0" smtClean="0"/>
              <a:t> are </a:t>
            </a:r>
            <a:r>
              <a:rPr lang="pt-PT" sz="2000" dirty="0" err="1" smtClean="0"/>
              <a:t>facing</a:t>
            </a:r>
            <a:r>
              <a:rPr lang="pt-PT" sz="2000" dirty="0"/>
              <a:t> </a:t>
            </a:r>
            <a:r>
              <a:rPr lang="pt-PT" sz="2000" dirty="0" err="1" smtClean="0"/>
              <a:t>and</a:t>
            </a:r>
            <a:r>
              <a:rPr lang="pt-PT" sz="2000" dirty="0" smtClean="0"/>
              <a:t> </a:t>
            </a:r>
            <a:r>
              <a:rPr lang="pt-PT" sz="2000" dirty="0" err="1" smtClean="0"/>
              <a:t>teachers</a:t>
            </a:r>
            <a:r>
              <a:rPr lang="pt-PT" sz="2000" dirty="0" smtClean="0"/>
              <a:t> </a:t>
            </a:r>
            <a:r>
              <a:rPr lang="pt-PT" sz="2000" dirty="0" err="1" smtClean="0"/>
              <a:t>also</a:t>
            </a:r>
            <a:r>
              <a:rPr lang="pt-PT" sz="2000" dirty="0" smtClean="0"/>
              <a:t> do </a:t>
            </a:r>
            <a:r>
              <a:rPr lang="pt-PT" sz="2000" dirty="0" err="1" smtClean="0"/>
              <a:t>not</a:t>
            </a:r>
            <a:r>
              <a:rPr lang="pt-PT" sz="2000" dirty="0" smtClean="0"/>
              <a:t> </a:t>
            </a:r>
            <a:r>
              <a:rPr lang="pt-PT" sz="2000" dirty="0" err="1" smtClean="0"/>
              <a:t>ask</a:t>
            </a:r>
            <a:r>
              <a:rPr lang="pt-PT" sz="2000" dirty="0" smtClean="0"/>
              <a:t> </a:t>
            </a:r>
            <a:r>
              <a:rPr lang="pt-PT" sz="2000" dirty="0" err="1" smtClean="0"/>
              <a:t>students</a:t>
            </a:r>
            <a:r>
              <a:rPr lang="pt-PT" sz="2000" dirty="0" smtClean="0"/>
              <a:t> </a:t>
            </a:r>
            <a:r>
              <a:rPr lang="pt-PT" sz="2000" dirty="0" err="1" smtClean="0"/>
              <a:t>about</a:t>
            </a:r>
            <a:r>
              <a:rPr lang="pt-PT" sz="2000" dirty="0" smtClean="0"/>
              <a:t> </a:t>
            </a:r>
            <a:r>
              <a:rPr lang="pt-PT" sz="2000" dirty="0" err="1" smtClean="0"/>
              <a:t>how</a:t>
            </a:r>
            <a:r>
              <a:rPr lang="pt-PT" sz="2000" dirty="0" smtClean="0"/>
              <a:t> </a:t>
            </a:r>
            <a:r>
              <a:rPr lang="pt-PT" sz="2000" dirty="0" err="1" smtClean="0"/>
              <a:t>they</a:t>
            </a:r>
            <a:r>
              <a:rPr lang="pt-PT" sz="2000" dirty="0" smtClean="0"/>
              <a:t> are </a:t>
            </a:r>
            <a:r>
              <a:rPr lang="pt-PT" sz="2000" dirty="0" err="1" smtClean="0"/>
              <a:t>doing</a:t>
            </a:r>
            <a:r>
              <a:rPr lang="pt-PT" sz="2000" dirty="0" smtClean="0"/>
              <a:t> </a:t>
            </a:r>
            <a:r>
              <a:rPr lang="pt-PT" sz="2000" dirty="0" err="1" smtClean="0"/>
              <a:t>academical</a:t>
            </a:r>
            <a:r>
              <a:rPr lang="pt-PT" sz="2000" dirty="0" smtClean="0"/>
              <a:t> </a:t>
            </a:r>
            <a:r>
              <a:rPr lang="pt-PT" sz="2000" dirty="0" err="1" smtClean="0"/>
              <a:t>making</a:t>
            </a:r>
            <a:r>
              <a:rPr lang="pt-PT" sz="2000" dirty="0" smtClean="0"/>
              <a:t> </a:t>
            </a:r>
            <a:r>
              <a:rPr lang="pt-PT" sz="2000" dirty="0" err="1" smtClean="0"/>
              <a:t>it</a:t>
            </a:r>
            <a:r>
              <a:rPr lang="pt-PT" sz="2000" dirty="0" smtClean="0"/>
              <a:t> </a:t>
            </a:r>
            <a:r>
              <a:rPr lang="pt-PT" sz="2000" dirty="0" err="1" smtClean="0"/>
              <a:t>difficult</a:t>
            </a:r>
            <a:r>
              <a:rPr lang="pt-PT" sz="2000" dirty="0" smtClean="0"/>
              <a:t> for </a:t>
            </a:r>
            <a:r>
              <a:rPr lang="pt-PT" sz="2000" dirty="0" err="1" smtClean="0"/>
              <a:t>students</a:t>
            </a:r>
            <a:r>
              <a:rPr lang="pt-PT" sz="2000" dirty="0" smtClean="0"/>
              <a:t> to </a:t>
            </a:r>
            <a:r>
              <a:rPr lang="pt-PT" sz="2000" dirty="0" err="1" smtClean="0"/>
              <a:t>develop</a:t>
            </a:r>
            <a:r>
              <a:rPr lang="pt-PT" sz="2000" dirty="0" smtClean="0"/>
              <a:t> </a:t>
            </a:r>
            <a:r>
              <a:rPr lang="pt-PT" sz="2000" dirty="0" err="1" smtClean="0"/>
              <a:t>academically</a:t>
            </a:r>
            <a:r>
              <a:rPr lang="pt-PT" sz="2000" dirty="0" smtClean="0"/>
              <a:t>.</a:t>
            </a:r>
          </a:p>
          <a:p>
            <a:endParaRPr lang="pt-PT" dirty="0"/>
          </a:p>
          <a:p>
            <a:r>
              <a:rPr lang="pt-PT" sz="2400" u="sng" dirty="0" err="1" smtClean="0"/>
              <a:t>Potential</a:t>
            </a:r>
            <a:r>
              <a:rPr lang="pt-PT" sz="2400" u="sng" dirty="0"/>
              <a:t> </a:t>
            </a:r>
            <a:r>
              <a:rPr lang="pt-PT" sz="2400" u="sng" dirty="0" err="1" smtClean="0"/>
              <a:t>measures</a:t>
            </a:r>
            <a:endParaRPr lang="pt-PT" sz="2400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dirty="0" smtClean="0"/>
              <a:t>A </a:t>
            </a:r>
            <a:r>
              <a:rPr lang="pt-PT" sz="2000" dirty="0" err="1" smtClean="0"/>
              <a:t>law</a:t>
            </a:r>
            <a:r>
              <a:rPr lang="pt-PT" sz="2000" dirty="0" smtClean="0"/>
              <a:t> </a:t>
            </a:r>
            <a:r>
              <a:rPr lang="pt-PT" sz="2000" dirty="0" err="1" smtClean="0"/>
              <a:t>could</a:t>
            </a:r>
            <a:r>
              <a:rPr lang="pt-PT" sz="2000" dirty="0" smtClean="0"/>
              <a:t> </a:t>
            </a:r>
            <a:r>
              <a:rPr lang="pt-PT" sz="2000" dirty="0" err="1" smtClean="0"/>
              <a:t>be</a:t>
            </a:r>
            <a:r>
              <a:rPr lang="pt-PT" sz="2000" dirty="0" smtClean="0"/>
              <a:t> </a:t>
            </a:r>
            <a:r>
              <a:rPr lang="pt-PT" sz="2000" dirty="0" err="1" smtClean="0"/>
              <a:t>implimented</a:t>
            </a:r>
            <a:r>
              <a:rPr lang="pt-PT" sz="2000" dirty="0" smtClean="0"/>
              <a:t> </a:t>
            </a:r>
            <a:r>
              <a:rPr lang="pt-PT" sz="2000" dirty="0" err="1" smtClean="0"/>
              <a:t>and</a:t>
            </a:r>
            <a:r>
              <a:rPr lang="pt-PT" sz="2000" dirty="0" smtClean="0"/>
              <a:t> </a:t>
            </a:r>
            <a:r>
              <a:rPr lang="pt-PT" sz="2000" dirty="0" err="1" smtClean="0"/>
              <a:t>enforced</a:t>
            </a:r>
            <a:r>
              <a:rPr lang="pt-PT" sz="2000" dirty="0" smtClean="0"/>
              <a:t> </a:t>
            </a:r>
            <a:r>
              <a:rPr lang="pt-PT" sz="2000" dirty="0" err="1" smtClean="0"/>
              <a:t>where</a:t>
            </a:r>
            <a:r>
              <a:rPr lang="pt-PT" sz="2000" dirty="0" smtClean="0"/>
              <a:t> </a:t>
            </a:r>
            <a:r>
              <a:rPr lang="pt-PT" sz="2000" dirty="0" err="1" smtClean="0"/>
              <a:t>teachers</a:t>
            </a:r>
            <a:r>
              <a:rPr lang="pt-PT" sz="2000" dirty="0" smtClean="0"/>
              <a:t> </a:t>
            </a:r>
            <a:r>
              <a:rPr lang="pt-PT" sz="2000" dirty="0" err="1" smtClean="0"/>
              <a:t>have</a:t>
            </a:r>
            <a:r>
              <a:rPr lang="pt-PT" sz="2000" dirty="0" smtClean="0"/>
              <a:t> to </a:t>
            </a:r>
            <a:r>
              <a:rPr lang="pt-PT" sz="2000" dirty="0" err="1" smtClean="0"/>
              <a:t>attend</a:t>
            </a:r>
            <a:r>
              <a:rPr lang="pt-PT" sz="2000" dirty="0" smtClean="0"/>
              <a:t> training </a:t>
            </a:r>
            <a:r>
              <a:rPr lang="pt-PT" sz="2000" dirty="0" err="1" smtClean="0"/>
              <a:t>or</a:t>
            </a:r>
            <a:r>
              <a:rPr lang="pt-PT" sz="2000" dirty="0" smtClean="0"/>
              <a:t> </a:t>
            </a:r>
            <a:r>
              <a:rPr lang="pt-PT" sz="2000" dirty="0" err="1" smtClean="0"/>
              <a:t>seminars</a:t>
            </a:r>
            <a:r>
              <a:rPr lang="pt-PT" sz="2000" dirty="0" smtClean="0"/>
              <a:t> </a:t>
            </a:r>
            <a:r>
              <a:rPr lang="pt-PT" sz="2000" dirty="0" err="1" smtClean="0"/>
              <a:t>on</a:t>
            </a:r>
            <a:r>
              <a:rPr lang="pt-PT" sz="2000" dirty="0" smtClean="0"/>
              <a:t> </a:t>
            </a:r>
            <a:r>
              <a:rPr lang="pt-PT" sz="2000" dirty="0" err="1" smtClean="0"/>
              <a:t>how</a:t>
            </a:r>
            <a:r>
              <a:rPr lang="pt-PT" sz="2000" dirty="0" smtClean="0"/>
              <a:t> to </a:t>
            </a:r>
            <a:r>
              <a:rPr lang="pt-PT" sz="2000" dirty="0" err="1" smtClean="0"/>
              <a:t>build</a:t>
            </a:r>
            <a:r>
              <a:rPr lang="pt-PT" sz="2000" dirty="0" smtClean="0"/>
              <a:t> a </a:t>
            </a:r>
            <a:r>
              <a:rPr lang="pt-PT" sz="2000" dirty="0" err="1" smtClean="0"/>
              <a:t>good</a:t>
            </a:r>
            <a:r>
              <a:rPr lang="pt-PT" sz="2000" dirty="0" smtClean="0"/>
              <a:t> </a:t>
            </a:r>
            <a:r>
              <a:rPr lang="pt-PT" sz="2000" dirty="0" err="1" smtClean="0"/>
              <a:t>teacher</a:t>
            </a:r>
            <a:r>
              <a:rPr lang="pt-PT" sz="2000" dirty="0" smtClean="0"/>
              <a:t> </a:t>
            </a:r>
            <a:r>
              <a:rPr lang="pt-PT" sz="2000" dirty="0" err="1" smtClean="0"/>
              <a:t>and</a:t>
            </a:r>
            <a:r>
              <a:rPr lang="pt-PT" sz="2000" dirty="0" smtClean="0"/>
              <a:t> </a:t>
            </a:r>
            <a:r>
              <a:rPr lang="pt-PT" sz="2000" dirty="0" err="1" smtClean="0"/>
              <a:t>student</a:t>
            </a:r>
            <a:r>
              <a:rPr lang="pt-PT" sz="2000" dirty="0" smtClean="0"/>
              <a:t> </a:t>
            </a:r>
            <a:r>
              <a:rPr lang="pt-PT" sz="2000" dirty="0" err="1" smtClean="0"/>
              <a:t>relation</a:t>
            </a:r>
            <a:r>
              <a:rPr lang="pt-PT" sz="2000" dirty="0" smtClean="0"/>
              <a:t> </a:t>
            </a:r>
            <a:r>
              <a:rPr lang="pt-PT" sz="2000" dirty="0" err="1" smtClean="0"/>
              <a:t>ship</a:t>
            </a:r>
            <a:endParaRPr lang="pt-PT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dirty="0" smtClean="0"/>
              <a:t>In </a:t>
            </a:r>
            <a:r>
              <a:rPr lang="pt-PT" sz="2000" dirty="0" err="1" smtClean="0"/>
              <a:t>the</a:t>
            </a:r>
            <a:r>
              <a:rPr lang="pt-PT" sz="2000" dirty="0" smtClean="0"/>
              <a:t> </a:t>
            </a:r>
            <a:r>
              <a:rPr lang="pt-PT" sz="2000" dirty="0" err="1" smtClean="0"/>
              <a:t>same</a:t>
            </a:r>
            <a:r>
              <a:rPr lang="pt-PT" sz="2000" dirty="0" smtClean="0"/>
              <a:t> </a:t>
            </a:r>
            <a:r>
              <a:rPr lang="pt-PT" sz="2000" dirty="0" err="1" smtClean="0"/>
              <a:t>way</a:t>
            </a:r>
            <a:r>
              <a:rPr lang="pt-PT" sz="2000" dirty="0" smtClean="0"/>
              <a:t>, </a:t>
            </a:r>
            <a:r>
              <a:rPr lang="pt-PT" sz="2000" dirty="0" err="1" smtClean="0"/>
              <a:t>students</a:t>
            </a:r>
            <a:r>
              <a:rPr lang="pt-PT" sz="2000" dirty="0" smtClean="0"/>
              <a:t> </a:t>
            </a:r>
            <a:r>
              <a:rPr lang="pt-PT" sz="2000" dirty="0" err="1" smtClean="0"/>
              <a:t>could</a:t>
            </a:r>
            <a:r>
              <a:rPr lang="pt-PT" sz="2000" dirty="0" smtClean="0"/>
              <a:t> </a:t>
            </a:r>
            <a:r>
              <a:rPr lang="pt-PT" sz="2000" dirty="0" err="1" smtClean="0"/>
              <a:t>be</a:t>
            </a:r>
            <a:r>
              <a:rPr lang="pt-PT" sz="2000" dirty="0" smtClean="0"/>
              <a:t> </a:t>
            </a:r>
            <a:r>
              <a:rPr lang="pt-PT" sz="2000" dirty="0" err="1" smtClean="0"/>
              <a:t>made</a:t>
            </a:r>
            <a:r>
              <a:rPr lang="pt-PT" sz="2000" dirty="0" smtClean="0"/>
              <a:t> to </a:t>
            </a:r>
            <a:r>
              <a:rPr lang="pt-PT" sz="2000" dirty="0" err="1" smtClean="0"/>
              <a:t>attend</a:t>
            </a:r>
            <a:r>
              <a:rPr lang="pt-PT" sz="2000" dirty="0" smtClean="0"/>
              <a:t> </a:t>
            </a:r>
            <a:r>
              <a:rPr lang="pt-PT" sz="2000" dirty="0" err="1" smtClean="0"/>
              <a:t>seminars</a:t>
            </a:r>
            <a:r>
              <a:rPr lang="pt-PT" sz="2000" dirty="0" smtClean="0"/>
              <a:t> </a:t>
            </a:r>
            <a:r>
              <a:rPr lang="pt-PT" sz="2000" dirty="0" err="1" smtClean="0"/>
              <a:t>on</a:t>
            </a:r>
            <a:r>
              <a:rPr lang="pt-PT" sz="2000" dirty="0" smtClean="0"/>
              <a:t> </a:t>
            </a:r>
            <a:r>
              <a:rPr lang="pt-PT" sz="2000" dirty="0" err="1" smtClean="0"/>
              <a:t>how</a:t>
            </a:r>
            <a:r>
              <a:rPr lang="pt-PT" sz="2000" dirty="0" smtClean="0"/>
              <a:t> to </a:t>
            </a:r>
            <a:r>
              <a:rPr lang="pt-PT" sz="2000" dirty="0" err="1" smtClean="0"/>
              <a:t>build</a:t>
            </a:r>
            <a:r>
              <a:rPr lang="pt-PT" sz="2000" dirty="0" smtClean="0"/>
              <a:t> a </a:t>
            </a:r>
            <a:r>
              <a:rPr lang="pt-PT" sz="2000" dirty="0" err="1" smtClean="0"/>
              <a:t>good</a:t>
            </a:r>
            <a:r>
              <a:rPr lang="pt-PT" sz="2000" dirty="0" smtClean="0"/>
              <a:t> </a:t>
            </a:r>
            <a:r>
              <a:rPr lang="pt-PT" sz="2000" dirty="0" err="1" smtClean="0"/>
              <a:t>relationship</a:t>
            </a:r>
            <a:r>
              <a:rPr lang="pt-PT" sz="2000" dirty="0" smtClean="0"/>
              <a:t> </a:t>
            </a:r>
            <a:r>
              <a:rPr lang="pt-PT" sz="2000" dirty="0" err="1" smtClean="0"/>
              <a:t>with</a:t>
            </a:r>
            <a:r>
              <a:rPr lang="pt-PT" sz="2000" dirty="0" smtClean="0"/>
              <a:t> </a:t>
            </a:r>
            <a:r>
              <a:rPr lang="pt-PT" sz="2000" dirty="0" err="1" smtClean="0"/>
              <a:t>their</a:t>
            </a:r>
            <a:r>
              <a:rPr lang="pt-PT" sz="2000" dirty="0" smtClean="0"/>
              <a:t> </a:t>
            </a:r>
            <a:r>
              <a:rPr lang="pt-PT" sz="2000" dirty="0" err="1" smtClean="0"/>
              <a:t>teachers</a:t>
            </a:r>
            <a:r>
              <a:rPr lang="pt-PT" sz="2000" dirty="0" smtClean="0"/>
              <a:t>. </a:t>
            </a:r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xmlns="" val="3932368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687132" y="2021983"/>
            <a:ext cx="933718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u="sng" dirty="0" err="1" smtClean="0"/>
              <a:t>Problem</a:t>
            </a:r>
            <a:r>
              <a:rPr lang="pt-PT" sz="2400" u="sng" dirty="0" smtClean="0"/>
              <a:t> </a:t>
            </a:r>
            <a:r>
              <a:rPr lang="pt-PT" sz="2400" u="sng" dirty="0" err="1" smtClean="0"/>
              <a:t>faced</a:t>
            </a:r>
            <a:endParaRPr lang="pt-PT" sz="2400" u="sng" dirty="0" smtClean="0"/>
          </a:p>
          <a:p>
            <a:r>
              <a:rPr lang="pt-PT" b="1" u="sng" dirty="0" err="1" smtClean="0"/>
              <a:t>Lack</a:t>
            </a:r>
            <a:r>
              <a:rPr lang="pt-PT" b="1" u="sng" dirty="0" smtClean="0"/>
              <a:t> </a:t>
            </a:r>
            <a:r>
              <a:rPr lang="pt-PT" b="1" u="sng" dirty="0" err="1" smtClean="0"/>
              <a:t>of</a:t>
            </a:r>
            <a:r>
              <a:rPr lang="pt-PT" b="1" u="sng" dirty="0" smtClean="0"/>
              <a:t> </a:t>
            </a:r>
            <a:r>
              <a:rPr lang="pt-PT" b="1" u="sng" dirty="0" err="1" smtClean="0"/>
              <a:t>important</a:t>
            </a:r>
            <a:r>
              <a:rPr lang="pt-PT" b="1" u="sng" dirty="0" smtClean="0"/>
              <a:t> </a:t>
            </a:r>
            <a:r>
              <a:rPr lang="pt-PT" b="1" u="sng" dirty="0" err="1" smtClean="0"/>
              <a:t>educational</a:t>
            </a:r>
            <a:r>
              <a:rPr lang="pt-PT" b="1" u="sng" dirty="0" smtClean="0"/>
              <a:t> </a:t>
            </a:r>
            <a:r>
              <a:rPr lang="pt-PT" b="1" u="sng" dirty="0" err="1" smtClean="0"/>
              <a:t>facilities</a:t>
            </a:r>
            <a:r>
              <a:rPr lang="pt-PT" b="1" u="sng" dirty="0" smtClean="0"/>
              <a:t> </a:t>
            </a:r>
            <a:r>
              <a:rPr lang="pt-PT" dirty="0" smtClean="0"/>
              <a:t>– </a:t>
            </a:r>
            <a:r>
              <a:rPr lang="pt-PT" sz="2000" dirty="0" err="1" smtClean="0"/>
              <a:t>Facilities</a:t>
            </a:r>
            <a:r>
              <a:rPr lang="pt-PT" sz="2000" dirty="0" smtClean="0"/>
              <a:t> in </a:t>
            </a:r>
            <a:r>
              <a:rPr lang="pt-PT" sz="2000" dirty="0" err="1" smtClean="0"/>
              <a:t>schools</a:t>
            </a:r>
            <a:r>
              <a:rPr lang="pt-PT" sz="2000" dirty="0" smtClean="0"/>
              <a:t> </a:t>
            </a:r>
            <a:r>
              <a:rPr lang="pt-PT" sz="2000" dirty="0" err="1" smtClean="0"/>
              <a:t>around</a:t>
            </a:r>
            <a:r>
              <a:rPr lang="pt-PT" sz="2000" dirty="0" smtClean="0"/>
              <a:t> </a:t>
            </a:r>
            <a:r>
              <a:rPr lang="pt-PT" sz="2000" dirty="0" err="1" smtClean="0"/>
              <a:t>europe</a:t>
            </a:r>
            <a:r>
              <a:rPr lang="pt-PT" sz="2000" dirty="0" smtClean="0"/>
              <a:t> are </a:t>
            </a:r>
            <a:r>
              <a:rPr lang="pt-PT" sz="2000" dirty="0" err="1" smtClean="0"/>
              <a:t>mostly</a:t>
            </a:r>
            <a:r>
              <a:rPr lang="pt-PT" sz="2000" dirty="0" smtClean="0"/>
              <a:t> </a:t>
            </a:r>
            <a:r>
              <a:rPr lang="pt-PT" sz="2000" dirty="0" err="1" smtClean="0"/>
              <a:t>outdated</a:t>
            </a:r>
            <a:r>
              <a:rPr lang="pt-PT" sz="2000" dirty="0" smtClean="0"/>
              <a:t> </a:t>
            </a:r>
            <a:r>
              <a:rPr lang="pt-PT" sz="2000" dirty="0" err="1" smtClean="0"/>
              <a:t>or</a:t>
            </a:r>
            <a:r>
              <a:rPr lang="pt-PT" sz="2000" dirty="0" smtClean="0"/>
              <a:t> do </a:t>
            </a:r>
            <a:r>
              <a:rPr lang="pt-PT" sz="2000" dirty="0" err="1" smtClean="0"/>
              <a:t>not</a:t>
            </a:r>
            <a:r>
              <a:rPr lang="pt-PT" sz="2000" dirty="0" smtClean="0"/>
              <a:t> </a:t>
            </a:r>
            <a:r>
              <a:rPr lang="pt-PT" sz="2000" dirty="0" err="1" smtClean="0"/>
              <a:t>fit</a:t>
            </a:r>
            <a:r>
              <a:rPr lang="pt-PT" sz="2000" dirty="0" smtClean="0"/>
              <a:t> </a:t>
            </a:r>
            <a:r>
              <a:rPr lang="pt-PT" sz="2000" dirty="0" err="1" smtClean="0"/>
              <a:t>its</a:t>
            </a:r>
            <a:r>
              <a:rPr lang="pt-PT" sz="2000" dirty="0" smtClean="0"/>
              <a:t> </a:t>
            </a:r>
            <a:r>
              <a:rPr lang="pt-PT" sz="2000" dirty="0" err="1" smtClean="0"/>
              <a:t>purpose</a:t>
            </a:r>
            <a:r>
              <a:rPr lang="pt-PT" sz="2000" dirty="0" smtClean="0"/>
              <a:t>. </a:t>
            </a:r>
            <a:endParaRPr lang="pt-PT" sz="2000" dirty="0"/>
          </a:p>
          <a:p>
            <a:endParaRPr lang="pt-PT" sz="2400" u="sng" dirty="0" smtClean="0"/>
          </a:p>
          <a:p>
            <a:r>
              <a:rPr lang="pt-PT" sz="2400" u="sng" dirty="0" err="1" smtClean="0"/>
              <a:t>Potential</a:t>
            </a:r>
            <a:r>
              <a:rPr lang="pt-PT" sz="2400" u="sng" dirty="0" smtClean="0"/>
              <a:t> </a:t>
            </a:r>
            <a:r>
              <a:rPr lang="pt-PT" sz="2400" u="sng" dirty="0" err="1" smtClean="0"/>
              <a:t>measures</a:t>
            </a:r>
            <a:endParaRPr lang="pt-PT" sz="2400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dirty="0" err="1" smtClean="0"/>
              <a:t>Facilities</a:t>
            </a:r>
            <a:r>
              <a:rPr lang="pt-PT" sz="2000" dirty="0" smtClean="0"/>
              <a:t> </a:t>
            </a:r>
            <a:r>
              <a:rPr lang="pt-PT" sz="2000" dirty="0" err="1" smtClean="0"/>
              <a:t>like</a:t>
            </a:r>
            <a:r>
              <a:rPr lang="pt-PT" sz="2000" dirty="0" smtClean="0"/>
              <a:t> </a:t>
            </a:r>
            <a:r>
              <a:rPr lang="pt-PT" sz="2000" dirty="0" err="1" smtClean="0"/>
              <a:t>libraries</a:t>
            </a:r>
            <a:r>
              <a:rPr lang="pt-PT" sz="2000" dirty="0" smtClean="0"/>
              <a:t> </a:t>
            </a:r>
            <a:r>
              <a:rPr lang="pt-PT" sz="2000" dirty="0" err="1" smtClean="0"/>
              <a:t>and</a:t>
            </a:r>
            <a:r>
              <a:rPr lang="pt-PT" sz="2000" dirty="0" smtClean="0"/>
              <a:t> </a:t>
            </a:r>
            <a:r>
              <a:rPr lang="pt-PT" sz="2000" dirty="0" err="1" smtClean="0"/>
              <a:t>computer</a:t>
            </a:r>
            <a:r>
              <a:rPr lang="pt-PT" sz="2000" dirty="0" smtClean="0"/>
              <a:t> </a:t>
            </a:r>
            <a:r>
              <a:rPr lang="pt-PT" sz="2000" dirty="0" err="1" smtClean="0"/>
              <a:t>should</a:t>
            </a:r>
            <a:r>
              <a:rPr lang="pt-PT" sz="2000" dirty="0"/>
              <a:t> </a:t>
            </a:r>
            <a:r>
              <a:rPr lang="pt-PT" sz="2000" dirty="0" err="1" smtClean="0"/>
              <a:t>not</a:t>
            </a:r>
            <a:r>
              <a:rPr lang="pt-PT" sz="2000" dirty="0" smtClean="0"/>
              <a:t> </a:t>
            </a:r>
            <a:r>
              <a:rPr lang="pt-PT" sz="2000" dirty="0" err="1" smtClean="0"/>
              <a:t>have</a:t>
            </a:r>
            <a:r>
              <a:rPr lang="pt-PT" sz="2000" dirty="0" smtClean="0"/>
              <a:t> a time </a:t>
            </a:r>
            <a:r>
              <a:rPr lang="pt-PT" sz="2000" dirty="0" err="1" smtClean="0"/>
              <a:t>restriction</a:t>
            </a:r>
            <a:r>
              <a:rPr lang="pt-PT" sz="2000" dirty="0" smtClean="0"/>
              <a:t> </a:t>
            </a:r>
            <a:r>
              <a:rPr lang="pt-PT" sz="2000" dirty="0" err="1" smtClean="0"/>
              <a:t>so</a:t>
            </a:r>
            <a:r>
              <a:rPr lang="pt-PT" sz="2000" dirty="0"/>
              <a:t> </a:t>
            </a:r>
            <a:r>
              <a:rPr lang="pt-PT" sz="2000" dirty="0" err="1" smtClean="0"/>
              <a:t>that</a:t>
            </a:r>
            <a:r>
              <a:rPr lang="pt-PT" sz="2000" dirty="0" smtClean="0"/>
              <a:t> </a:t>
            </a:r>
            <a:r>
              <a:rPr lang="pt-PT" sz="2000" dirty="0" err="1" smtClean="0"/>
              <a:t>students</a:t>
            </a:r>
            <a:r>
              <a:rPr lang="pt-PT" sz="2000" dirty="0" smtClean="0"/>
              <a:t> can </a:t>
            </a:r>
            <a:r>
              <a:rPr lang="pt-PT" sz="2000" dirty="0" err="1" smtClean="0"/>
              <a:t>visit</a:t>
            </a:r>
            <a:r>
              <a:rPr lang="pt-PT" sz="2000" dirty="0" smtClean="0"/>
              <a:t> </a:t>
            </a:r>
            <a:r>
              <a:rPr lang="pt-PT" sz="2000" dirty="0" err="1" smtClean="0"/>
              <a:t>these</a:t>
            </a:r>
            <a:r>
              <a:rPr lang="pt-PT" sz="2000" dirty="0" smtClean="0"/>
              <a:t> </a:t>
            </a:r>
            <a:r>
              <a:rPr lang="pt-PT" sz="2000" dirty="0" err="1" smtClean="0"/>
              <a:t>facilities</a:t>
            </a:r>
            <a:r>
              <a:rPr lang="pt-PT" sz="2000" dirty="0" smtClean="0"/>
              <a:t> </a:t>
            </a:r>
            <a:r>
              <a:rPr lang="pt-PT" sz="2000" dirty="0" err="1" smtClean="0"/>
              <a:t>whenever</a:t>
            </a:r>
            <a:r>
              <a:rPr lang="pt-PT" sz="2000" dirty="0" smtClean="0"/>
              <a:t> </a:t>
            </a:r>
            <a:r>
              <a:rPr lang="pt-PT" sz="2000" dirty="0" err="1" smtClean="0"/>
              <a:t>they</a:t>
            </a:r>
            <a:r>
              <a:rPr lang="pt-PT" sz="2000" dirty="0" smtClean="0"/>
              <a:t> </a:t>
            </a:r>
            <a:r>
              <a:rPr lang="pt-PT" sz="2000" dirty="0" err="1" smtClean="0"/>
              <a:t>have</a:t>
            </a:r>
            <a:r>
              <a:rPr lang="pt-PT" sz="2000" dirty="0" smtClean="0"/>
              <a:t> free 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dirty="0" smtClean="0"/>
              <a:t>More </a:t>
            </a:r>
            <a:r>
              <a:rPr lang="pt-PT" sz="2000" dirty="0" err="1" smtClean="0"/>
              <a:t>facilities</a:t>
            </a:r>
            <a:r>
              <a:rPr lang="pt-PT" sz="2000" dirty="0" smtClean="0"/>
              <a:t> </a:t>
            </a:r>
            <a:r>
              <a:rPr lang="pt-PT" sz="2000" dirty="0" err="1" smtClean="0"/>
              <a:t>need</a:t>
            </a:r>
            <a:r>
              <a:rPr lang="pt-PT" sz="2000" dirty="0" smtClean="0"/>
              <a:t> to </a:t>
            </a:r>
            <a:r>
              <a:rPr lang="pt-PT" sz="2000" dirty="0" err="1" smtClean="0"/>
              <a:t>be</a:t>
            </a:r>
            <a:r>
              <a:rPr lang="pt-PT" sz="2000" dirty="0" smtClean="0"/>
              <a:t> </a:t>
            </a:r>
            <a:r>
              <a:rPr lang="pt-PT" sz="2000" dirty="0" err="1" smtClean="0"/>
              <a:t>built</a:t>
            </a:r>
            <a:r>
              <a:rPr lang="pt-PT" sz="2000" dirty="0" smtClean="0"/>
              <a:t>. In </a:t>
            </a:r>
            <a:r>
              <a:rPr lang="pt-PT" sz="2000" dirty="0" err="1"/>
              <a:t>G</a:t>
            </a:r>
            <a:r>
              <a:rPr lang="pt-PT" sz="2000" dirty="0" err="1" smtClean="0"/>
              <a:t>reece</a:t>
            </a:r>
            <a:r>
              <a:rPr lang="pt-PT" sz="2000" dirty="0" smtClean="0"/>
              <a:t>, some </a:t>
            </a:r>
            <a:r>
              <a:rPr lang="pt-PT" sz="2000" dirty="0" err="1" smtClean="0"/>
              <a:t>schools</a:t>
            </a:r>
            <a:r>
              <a:rPr lang="pt-PT" sz="2000" dirty="0"/>
              <a:t> </a:t>
            </a:r>
            <a:r>
              <a:rPr lang="pt-PT" sz="2000" dirty="0" err="1" smtClean="0"/>
              <a:t>study</a:t>
            </a:r>
            <a:r>
              <a:rPr lang="pt-PT" sz="2000" dirty="0" smtClean="0"/>
              <a:t> in </a:t>
            </a:r>
            <a:r>
              <a:rPr lang="pt-PT" sz="2000" dirty="0" err="1" smtClean="0"/>
              <a:t>habor</a:t>
            </a:r>
            <a:r>
              <a:rPr lang="pt-PT" sz="2000" dirty="0" smtClean="0"/>
              <a:t> </a:t>
            </a:r>
            <a:r>
              <a:rPr lang="pt-PT" sz="2000" dirty="0" err="1" smtClean="0"/>
              <a:t>containers</a:t>
            </a:r>
            <a:r>
              <a:rPr lang="pt-PT" sz="2000" dirty="0" smtClean="0"/>
              <a:t> </a:t>
            </a:r>
            <a:r>
              <a:rPr lang="pt-PT" sz="2000" dirty="0" err="1" smtClean="0"/>
              <a:t>which</a:t>
            </a:r>
            <a:r>
              <a:rPr lang="pt-PT" sz="2000" dirty="0" smtClean="0"/>
              <a:t> </a:t>
            </a:r>
            <a:r>
              <a:rPr lang="pt-PT" sz="2000" dirty="0" err="1" smtClean="0"/>
              <a:t>makes</a:t>
            </a:r>
            <a:r>
              <a:rPr lang="pt-PT" sz="2000" dirty="0" smtClean="0"/>
              <a:t> </a:t>
            </a:r>
            <a:r>
              <a:rPr lang="pt-PT" sz="2000" dirty="0" err="1" smtClean="0"/>
              <a:t>studies</a:t>
            </a:r>
            <a:r>
              <a:rPr lang="pt-PT" sz="2000" dirty="0" smtClean="0"/>
              <a:t> </a:t>
            </a:r>
            <a:r>
              <a:rPr lang="pt-PT" sz="2000" dirty="0" err="1" smtClean="0"/>
              <a:t>difficult</a:t>
            </a:r>
            <a:r>
              <a:rPr lang="pt-PT" sz="2000" dirty="0" smtClean="0"/>
              <a:t> </a:t>
            </a:r>
            <a:r>
              <a:rPr lang="pt-PT" sz="2000" dirty="0" err="1" smtClean="0"/>
              <a:t>since</a:t>
            </a:r>
            <a:r>
              <a:rPr lang="pt-PT" sz="2000" dirty="0" smtClean="0"/>
              <a:t> </a:t>
            </a:r>
            <a:r>
              <a:rPr lang="pt-PT" sz="2000" dirty="0" err="1" smtClean="0"/>
              <a:t>students</a:t>
            </a:r>
            <a:r>
              <a:rPr lang="pt-PT" sz="2000" dirty="0" smtClean="0"/>
              <a:t> </a:t>
            </a:r>
            <a:r>
              <a:rPr lang="pt-PT" sz="2000" dirty="0" err="1" smtClean="0"/>
              <a:t>get</a:t>
            </a:r>
            <a:r>
              <a:rPr lang="pt-PT" sz="2000" dirty="0" smtClean="0"/>
              <a:t> hot </a:t>
            </a:r>
            <a:r>
              <a:rPr lang="pt-PT" sz="2000" dirty="0" err="1" smtClean="0"/>
              <a:t>and</a:t>
            </a:r>
            <a:r>
              <a:rPr lang="pt-PT" sz="2000" dirty="0" smtClean="0"/>
              <a:t> </a:t>
            </a:r>
            <a:r>
              <a:rPr lang="pt-PT" sz="2000" dirty="0" err="1" smtClean="0"/>
              <a:t>irritated</a:t>
            </a:r>
            <a:r>
              <a:rPr lang="pt-PT" sz="2000" dirty="0" smtClean="0"/>
              <a:t>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191183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034862" y="875763"/>
            <a:ext cx="829399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u="sng" dirty="0" err="1" smtClean="0"/>
              <a:t>Problem</a:t>
            </a:r>
            <a:r>
              <a:rPr lang="pt-PT" sz="2400" u="sng" dirty="0" smtClean="0"/>
              <a:t> </a:t>
            </a:r>
            <a:r>
              <a:rPr lang="pt-PT" sz="2400" u="sng" dirty="0" err="1" smtClean="0"/>
              <a:t>faced</a:t>
            </a:r>
            <a:endParaRPr lang="pt-PT" sz="2400" u="sng" dirty="0" smtClean="0"/>
          </a:p>
          <a:p>
            <a:r>
              <a:rPr lang="pt-PT" b="1" u="sng" dirty="0" err="1" smtClean="0"/>
              <a:t>Inaccurate</a:t>
            </a:r>
            <a:r>
              <a:rPr lang="pt-PT" b="1" u="sng" dirty="0" smtClean="0"/>
              <a:t> </a:t>
            </a:r>
            <a:r>
              <a:rPr lang="pt-PT" b="1" u="sng" dirty="0" err="1" smtClean="0"/>
              <a:t>educational</a:t>
            </a:r>
            <a:r>
              <a:rPr lang="pt-PT" b="1" u="sng" dirty="0" smtClean="0"/>
              <a:t> </a:t>
            </a:r>
            <a:r>
              <a:rPr lang="pt-PT" b="1" u="sng" dirty="0" err="1" smtClean="0"/>
              <a:t>content</a:t>
            </a:r>
            <a:r>
              <a:rPr lang="pt-PT" b="1" u="sng" dirty="0" smtClean="0"/>
              <a:t> </a:t>
            </a:r>
            <a:r>
              <a:rPr lang="pt-PT" dirty="0" smtClean="0"/>
              <a:t>– </a:t>
            </a:r>
            <a:r>
              <a:rPr lang="pt-PT" dirty="0" err="1" smtClean="0"/>
              <a:t>Not</a:t>
            </a:r>
            <a:r>
              <a:rPr lang="pt-PT" dirty="0" smtClean="0"/>
              <a:t> </a:t>
            </a:r>
            <a:r>
              <a:rPr lang="pt-PT" dirty="0" err="1" smtClean="0"/>
              <a:t>only</a:t>
            </a:r>
            <a:r>
              <a:rPr lang="pt-PT" dirty="0" smtClean="0"/>
              <a:t> are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books</a:t>
            </a:r>
            <a:r>
              <a:rPr lang="pt-PT" dirty="0" smtClean="0"/>
              <a:t> </a:t>
            </a:r>
            <a:r>
              <a:rPr lang="pt-PT" dirty="0" err="1" smtClean="0"/>
              <a:t>given</a:t>
            </a:r>
            <a:r>
              <a:rPr lang="pt-PT" dirty="0" smtClean="0"/>
              <a:t> in </a:t>
            </a:r>
            <a:r>
              <a:rPr lang="pt-PT" dirty="0" err="1" smtClean="0"/>
              <a:t>schools</a:t>
            </a:r>
            <a:r>
              <a:rPr lang="pt-PT" dirty="0" smtClean="0"/>
              <a:t> </a:t>
            </a:r>
            <a:r>
              <a:rPr lang="pt-PT" dirty="0" err="1" smtClean="0"/>
              <a:t>around</a:t>
            </a:r>
            <a:r>
              <a:rPr lang="pt-PT" dirty="0" smtClean="0"/>
              <a:t> </a:t>
            </a:r>
            <a:r>
              <a:rPr lang="pt-PT" dirty="0" err="1" smtClean="0"/>
              <a:t>europe</a:t>
            </a:r>
            <a:r>
              <a:rPr lang="pt-PT" dirty="0" smtClean="0"/>
              <a:t> </a:t>
            </a:r>
            <a:r>
              <a:rPr lang="pt-PT" dirty="0" err="1" smtClean="0"/>
              <a:t>heavy</a:t>
            </a:r>
            <a:r>
              <a:rPr lang="pt-PT" dirty="0" smtClean="0"/>
              <a:t>, </a:t>
            </a:r>
            <a:r>
              <a:rPr lang="pt-PT" dirty="0" err="1" smtClean="0"/>
              <a:t>according</a:t>
            </a:r>
            <a:r>
              <a:rPr lang="pt-PT" dirty="0"/>
              <a:t> </a:t>
            </a:r>
            <a:r>
              <a:rPr lang="pt-PT" dirty="0" smtClean="0"/>
              <a:t>to </a:t>
            </a:r>
            <a:r>
              <a:rPr lang="pt-PT" dirty="0" err="1" smtClean="0"/>
              <a:t>international</a:t>
            </a:r>
            <a:r>
              <a:rPr lang="pt-PT" dirty="0" smtClean="0"/>
              <a:t> </a:t>
            </a:r>
            <a:r>
              <a:rPr lang="pt-PT" dirty="0" err="1" smtClean="0"/>
              <a:t>students</a:t>
            </a:r>
            <a:r>
              <a:rPr lang="pt-PT" dirty="0" smtClean="0"/>
              <a:t>,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content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books</a:t>
            </a:r>
            <a:r>
              <a:rPr lang="pt-PT" dirty="0" smtClean="0"/>
              <a:t> are </a:t>
            </a:r>
            <a:r>
              <a:rPr lang="pt-PT" dirty="0" err="1" smtClean="0"/>
              <a:t>also</a:t>
            </a:r>
            <a:r>
              <a:rPr lang="pt-PT" dirty="0" smtClean="0"/>
              <a:t> </a:t>
            </a:r>
            <a:r>
              <a:rPr lang="pt-PT" dirty="0" err="1" smtClean="0"/>
              <a:t>incorrect</a:t>
            </a:r>
            <a:r>
              <a:rPr lang="pt-PT" dirty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contain</a:t>
            </a:r>
            <a:r>
              <a:rPr lang="pt-PT" dirty="0" smtClean="0"/>
              <a:t> </a:t>
            </a:r>
            <a:r>
              <a:rPr lang="pt-PT" dirty="0" err="1" smtClean="0"/>
              <a:t>irrelevent</a:t>
            </a:r>
            <a:r>
              <a:rPr lang="pt-PT" dirty="0" smtClean="0"/>
              <a:t> </a:t>
            </a:r>
            <a:r>
              <a:rPr lang="pt-PT" dirty="0" err="1" smtClean="0"/>
              <a:t>information</a:t>
            </a:r>
            <a:r>
              <a:rPr lang="pt-PT" dirty="0" smtClean="0"/>
              <a:t>. </a:t>
            </a:r>
            <a:r>
              <a:rPr lang="pt-PT" dirty="0" err="1" smtClean="0"/>
              <a:t>Students</a:t>
            </a:r>
            <a:r>
              <a:rPr lang="pt-PT" dirty="0" smtClean="0"/>
              <a:t> </a:t>
            </a:r>
            <a:r>
              <a:rPr lang="pt-PT" dirty="0" err="1" smtClean="0"/>
              <a:t>suffer</a:t>
            </a:r>
            <a:r>
              <a:rPr lang="pt-PT" dirty="0" smtClean="0"/>
              <a:t> </a:t>
            </a:r>
            <a:r>
              <a:rPr lang="pt-PT" dirty="0" err="1" smtClean="0"/>
              <a:t>since</a:t>
            </a:r>
            <a:r>
              <a:rPr lang="pt-PT" dirty="0" smtClean="0"/>
              <a:t> </a:t>
            </a:r>
            <a:r>
              <a:rPr lang="pt-PT" dirty="0" err="1" smtClean="0"/>
              <a:t>they</a:t>
            </a:r>
            <a:r>
              <a:rPr lang="pt-PT" dirty="0" smtClean="0"/>
              <a:t> are </a:t>
            </a:r>
            <a:r>
              <a:rPr lang="pt-PT" dirty="0" err="1" smtClean="0"/>
              <a:t>consantly</a:t>
            </a:r>
            <a:r>
              <a:rPr lang="pt-PT" dirty="0" smtClean="0"/>
              <a:t> </a:t>
            </a:r>
            <a:r>
              <a:rPr lang="pt-PT" dirty="0" err="1" smtClean="0"/>
              <a:t>studying</a:t>
            </a:r>
            <a:r>
              <a:rPr lang="pt-PT" dirty="0" smtClean="0"/>
              <a:t> </a:t>
            </a:r>
            <a:r>
              <a:rPr lang="pt-PT" dirty="0" err="1" smtClean="0"/>
              <a:t>misleading</a:t>
            </a:r>
            <a:r>
              <a:rPr lang="pt-PT" dirty="0" smtClean="0"/>
              <a:t> </a:t>
            </a:r>
            <a:r>
              <a:rPr lang="pt-PT" dirty="0" err="1" smtClean="0"/>
              <a:t>information</a:t>
            </a:r>
            <a:r>
              <a:rPr lang="pt-PT" dirty="0" smtClean="0"/>
              <a:t> </a:t>
            </a:r>
            <a:r>
              <a:rPr lang="pt-PT" dirty="0" err="1" smtClean="0"/>
              <a:t>which</a:t>
            </a:r>
            <a:r>
              <a:rPr lang="pt-PT" dirty="0" smtClean="0"/>
              <a:t> can cause </a:t>
            </a:r>
            <a:r>
              <a:rPr lang="pt-PT" dirty="0" err="1" smtClean="0"/>
              <a:t>them</a:t>
            </a:r>
            <a:r>
              <a:rPr lang="pt-PT" dirty="0" smtClean="0"/>
              <a:t> to </a:t>
            </a:r>
            <a:r>
              <a:rPr lang="pt-PT" dirty="0" err="1" smtClean="0"/>
              <a:t>fail</a:t>
            </a:r>
            <a:r>
              <a:rPr lang="pt-PT" dirty="0" smtClean="0"/>
              <a:t> </a:t>
            </a:r>
            <a:r>
              <a:rPr lang="pt-PT" dirty="0" err="1" smtClean="0"/>
              <a:t>their</a:t>
            </a:r>
            <a:r>
              <a:rPr lang="pt-PT" dirty="0" smtClean="0"/>
              <a:t> </a:t>
            </a:r>
            <a:r>
              <a:rPr lang="pt-PT" dirty="0" err="1" smtClean="0"/>
              <a:t>exams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tests</a:t>
            </a:r>
            <a:r>
              <a:rPr lang="pt-PT" dirty="0" smtClean="0"/>
              <a:t>.</a:t>
            </a:r>
          </a:p>
          <a:p>
            <a:endParaRPr lang="pt-PT" dirty="0"/>
          </a:p>
          <a:p>
            <a:r>
              <a:rPr lang="pt-PT" sz="2400" u="sng" dirty="0" err="1" smtClean="0"/>
              <a:t>Potential</a:t>
            </a:r>
            <a:r>
              <a:rPr lang="pt-PT" sz="2400" u="sng" dirty="0" smtClean="0"/>
              <a:t> </a:t>
            </a:r>
            <a:r>
              <a:rPr lang="pt-PT" sz="2400" u="sng" dirty="0" err="1" smtClean="0"/>
              <a:t>measures</a:t>
            </a:r>
            <a:endParaRPr lang="pt-PT" sz="2400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err="1" smtClean="0"/>
              <a:t>This</a:t>
            </a:r>
            <a:r>
              <a:rPr lang="pt-PT" dirty="0" smtClean="0"/>
              <a:t> </a:t>
            </a:r>
            <a:r>
              <a:rPr lang="pt-PT" dirty="0" err="1" smtClean="0"/>
              <a:t>problem</a:t>
            </a:r>
            <a:r>
              <a:rPr lang="pt-PT" dirty="0" smtClean="0"/>
              <a:t> can </a:t>
            </a:r>
            <a:r>
              <a:rPr lang="pt-PT" dirty="0" err="1" smtClean="0"/>
              <a:t>be</a:t>
            </a:r>
            <a:r>
              <a:rPr lang="pt-PT" dirty="0" smtClean="0"/>
              <a:t> </a:t>
            </a:r>
            <a:r>
              <a:rPr lang="pt-PT" dirty="0" err="1" smtClean="0"/>
              <a:t>reduced</a:t>
            </a:r>
            <a:r>
              <a:rPr lang="pt-PT" dirty="0" smtClean="0"/>
              <a:t> </a:t>
            </a:r>
            <a:r>
              <a:rPr lang="pt-PT" dirty="0" err="1" smtClean="0"/>
              <a:t>or</a:t>
            </a:r>
            <a:r>
              <a:rPr lang="pt-PT" dirty="0" smtClean="0"/>
              <a:t> </a:t>
            </a:r>
            <a:r>
              <a:rPr lang="pt-PT" dirty="0" err="1" smtClean="0"/>
              <a:t>eradicated</a:t>
            </a:r>
            <a:r>
              <a:rPr lang="pt-PT" dirty="0" smtClean="0"/>
              <a:t> </a:t>
            </a:r>
            <a:r>
              <a:rPr lang="pt-PT" dirty="0" err="1" smtClean="0"/>
              <a:t>if</a:t>
            </a:r>
            <a:r>
              <a:rPr lang="pt-PT" dirty="0" smtClean="0"/>
              <a:t> </a:t>
            </a:r>
            <a:r>
              <a:rPr lang="pt-PT" dirty="0" err="1" smtClean="0"/>
              <a:t>books</a:t>
            </a:r>
            <a:r>
              <a:rPr lang="pt-PT" dirty="0" smtClean="0"/>
              <a:t> are </a:t>
            </a:r>
            <a:r>
              <a:rPr lang="pt-PT" dirty="0" err="1" smtClean="0"/>
              <a:t>renewed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edited</a:t>
            </a:r>
            <a:r>
              <a:rPr lang="pt-PT" dirty="0" smtClean="0"/>
              <a:t> to a </a:t>
            </a:r>
            <a:r>
              <a:rPr lang="pt-PT" dirty="0" err="1" smtClean="0"/>
              <a:t>high</a:t>
            </a:r>
            <a:r>
              <a:rPr lang="pt-PT" dirty="0" smtClean="0"/>
              <a:t> standard </a:t>
            </a:r>
            <a:r>
              <a:rPr lang="pt-PT" dirty="0" err="1" smtClean="0"/>
              <a:t>every</a:t>
            </a:r>
            <a:r>
              <a:rPr lang="pt-PT" dirty="0" smtClean="0"/>
              <a:t> 3 </a:t>
            </a:r>
            <a:r>
              <a:rPr lang="pt-PT" dirty="0" err="1" smtClean="0"/>
              <a:t>or</a:t>
            </a:r>
            <a:r>
              <a:rPr lang="pt-PT" dirty="0" smtClean="0"/>
              <a:t> 4 </a:t>
            </a:r>
            <a:r>
              <a:rPr lang="pt-PT" dirty="0" err="1" smtClean="0"/>
              <a:t>years</a:t>
            </a:r>
            <a:r>
              <a:rPr lang="pt-PT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err="1" smtClean="0"/>
              <a:t>It</a:t>
            </a:r>
            <a:r>
              <a:rPr lang="pt-PT" dirty="0" smtClean="0"/>
              <a:t> </a:t>
            </a:r>
            <a:r>
              <a:rPr lang="pt-PT" dirty="0" err="1" smtClean="0"/>
              <a:t>could</a:t>
            </a:r>
            <a:r>
              <a:rPr lang="pt-PT" dirty="0" smtClean="0"/>
              <a:t> </a:t>
            </a:r>
            <a:r>
              <a:rPr lang="pt-PT" dirty="0" err="1" smtClean="0"/>
              <a:t>also</a:t>
            </a:r>
            <a:r>
              <a:rPr lang="pt-PT" dirty="0" smtClean="0"/>
              <a:t> </a:t>
            </a:r>
            <a:r>
              <a:rPr lang="pt-PT" dirty="0" err="1" smtClean="0"/>
              <a:t>be</a:t>
            </a:r>
            <a:r>
              <a:rPr lang="pt-PT" dirty="0" smtClean="0"/>
              <a:t> </a:t>
            </a:r>
            <a:r>
              <a:rPr lang="pt-PT" dirty="0" err="1" smtClean="0"/>
              <a:t>eradicated</a:t>
            </a:r>
            <a:r>
              <a:rPr lang="pt-PT" dirty="0" smtClean="0"/>
              <a:t> </a:t>
            </a:r>
            <a:r>
              <a:rPr lang="pt-PT" dirty="0" err="1" smtClean="0"/>
              <a:t>if</a:t>
            </a:r>
            <a:r>
              <a:rPr lang="pt-PT" dirty="0" smtClean="0"/>
              <a:t> </a:t>
            </a:r>
            <a:r>
              <a:rPr lang="pt-PT" dirty="0" err="1" smtClean="0"/>
              <a:t>there</a:t>
            </a:r>
            <a:r>
              <a:rPr lang="pt-PT" dirty="0" smtClean="0"/>
              <a:t> </a:t>
            </a:r>
            <a:r>
              <a:rPr lang="pt-PT" dirty="0" err="1" smtClean="0"/>
              <a:t>is</a:t>
            </a:r>
            <a:r>
              <a:rPr lang="pt-PT" dirty="0" smtClean="0"/>
              <a:t> a </a:t>
            </a:r>
            <a:r>
              <a:rPr lang="pt-PT" dirty="0" err="1" smtClean="0"/>
              <a:t>regulatory</a:t>
            </a:r>
            <a:r>
              <a:rPr lang="pt-PT" dirty="0" smtClean="0"/>
              <a:t> body </a:t>
            </a:r>
            <a:r>
              <a:rPr lang="pt-PT" dirty="0" err="1" smtClean="0"/>
              <a:t>which</a:t>
            </a:r>
            <a:r>
              <a:rPr lang="pt-PT" dirty="0" smtClean="0"/>
              <a:t> </a:t>
            </a:r>
            <a:r>
              <a:rPr lang="pt-PT" dirty="0" err="1" smtClean="0"/>
              <a:t>ensures</a:t>
            </a:r>
            <a:r>
              <a:rPr lang="pt-PT" dirty="0" smtClean="0"/>
              <a:t> </a:t>
            </a:r>
            <a:r>
              <a:rPr lang="pt-PT" dirty="0" err="1" smtClean="0"/>
              <a:t>that</a:t>
            </a:r>
            <a:r>
              <a:rPr lang="pt-PT" dirty="0" smtClean="0"/>
              <a:t> </a:t>
            </a:r>
            <a:r>
              <a:rPr lang="pt-PT" dirty="0" err="1" smtClean="0"/>
              <a:t>books</a:t>
            </a:r>
            <a:r>
              <a:rPr lang="pt-PT" dirty="0" smtClean="0"/>
              <a:t> </a:t>
            </a:r>
            <a:r>
              <a:rPr lang="pt-PT" dirty="0" err="1" smtClean="0"/>
              <a:t>contain</a:t>
            </a:r>
            <a:r>
              <a:rPr lang="pt-PT" dirty="0" smtClean="0"/>
              <a:t> </a:t>
            </a:r>
            <a:r>
              <a:rPr lang="pt-PT" dirty="0" err="1" smtClean="0"/>
              <a:t>relevent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accurate</a:t>
            </a:r>
            <a:r>
              <a:rPr lang="pt-PT" dirty="0" smtClean="0"/>
              <a:t> </a:t>
            </a:r>
            <a:r>
              <a:rPr lang="pt-PT" dirty="0" err="1" smtClean="0"/>
              <a:t>information</a:t>
            </a:r>
            <a:r>
              <a:rPr lang="pt-PT" dirty="0" smtClean="0"/>
              <a:t>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2262862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1414648"/>
            <a:ext cx="9601196" cy="1303867"/>
          </a:xfrm>
        </p:spPr>
        <p:txBody>
          <a:bodyPr>
            <a:normAutofit/>
          </a:bodyPr>
          <a:lstStyle/>
          <a:p>
            <a:r>
              <a:rPr lang="pt-PT" sz="5400" dirty="0" err="1" smtClean="0"/>
              <a:t>Conclusion</a:t>
            </a:r>
            <a:endParaRPr lang="pt-PT" sz="54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295402" y="2718515"/>
            <a:ext cx="10018713" cy="3124201"/>
          </a:xfrm>
        </p:spPr>
        <p:txBody>
          <a:bodyPr>
            <a:normAutofit/>
          </a:bodyPr>
          <a:lstStyle/>
          <a:p>
            <a:r>
              <a:rPr lang="pt-PT" sz="2800" dirty="0" err="1" smtClean="0"/>
              <a:t>We</a:t>
            </a:r>
            <a:r>
              <a:rPr lang="pt-PT" sz="2800" dirty="0" smtClean="0"/>
              <a:t> </a:t>
            </a:r>
            <a:r>
              <a:rPr lang="pt-PT" sz="2800" dirty="0" err="1" smtClean="0"/>
              <a:t>have</a:t>
            </a:r>
            <a:r>
              <a:rPr lang="pt-PT" sz="2800" dirty="0" smtClean="0"/>
              <a:t> </a:t>
            </a:r>
            <a:r>
              <a:rPr lang="pt-PT" sz="2800" dirty="0" err="1" smtClean="0"/>
              <a:t>learnt</a:t>
            </a:r>
            <a:r>
              <a:rPr lang="pt-PT" sz="2800" dirty="0" smtClean="0"/>
              <a:t> </a:t>
            </a:r>
            <a:r>
              <a:rPr lang="pt-PT" sz="2800" dirty="0" err="1" smtClean="0"/>
              <a:t>that</a:t>
            </a:r>
            <a:r>
              <a:rPr lang="pt-PT" sz="2800" dirty="0" smtClean="0"/>
              <a:t> </a:t>
            </a:r>
            <a:r>
              <a:rPr lang="pt-PT" sz="2800" dirty="0" err="1" smtClean="0"/>
              <a:t>although</a:t>
            </a:r>
            <a:r>
              <a:rPr lang="pt-PT" sz="2800" dirty="0" smtClean="0"/>
              <a:t> </a:t>
            </a:r>
            <a:r>
              <a:rPr lang="pt-PT" sz="2800" dirty="0" err="1" smtClean="0"/>
              <a:t>europe</a:t>
            </a:r>
            <a:r>
              <a:rPr lang="pt-PT" sz="2800" dirty="0" smtClean="0"/>
              <a:t> </a:t>
            </a:r>
            <a:r>
              <a:rPr lang="pt-PT" sz="2800" dirty="0" err="1" smtClean="0"/>
              <a:t>is</a:t>
            </a:r>
            <a:r>
              <a:rPr lang="pt-PT" sz="2800" dirty="0" smtClean="0"/>
              <a:t> a </a:t>
            </a:r>
            <a:r>
              <a:rPr lang="pt-PT" sz="2800" dirty="0" err="1" smtClean="0"/>
              <a:t>well</a:t>
            </a:r>
            <a:r>
              <a:rPr lang="pt-PT" sz="2800" dirty="0" smtClean="0"/>
              <a:t> </a:t>
            </a:r>
            <a:r>
              <a:rPr lang="pt-PT" sz="2800" dirty="0" err="1" smtClean="0"/>
              <a:t>developed</a:t>
            </a:r>
            <a:r>
              <a:rPr lang="pt-PT" sz="2800" dirty="0" smtClean="0"/>
              <a:t> </a:t>
            </a:r>
            <a:r>
              <a:rPr lang="pt-PT" sz="2800" dirty="0" err="1" smtClean="0"/>
              <a:t>continent</a:t>
            </a:r>
            <a:r>
              <a:rPr lang="pt-PT" sz="2800" dirty="0" smtClean="0"/>
              <a:t>, </a:t>
            </a:r>
            <a:r>
              <a:rPr lang="pt-PT" sz="2800" dirty="0" err="1" smtClean="0"/>
              <a:t>it</a:t>
            </a:r>
            <a:r>
              <a:rPr lang="pt-PT" sz="2800" dirty="0" smtClean="0"/>
              <a:t> </a:t>
            </a:r>
            <a:r>
              <a:rPr lang="pt-PT" sz="2800" dirty="0" err="1" smtClean="0"/>
              <a:t>has</a:t>
            </a:r>
            <a:r>
              <a:rPr lang="pt-PT" sz="2800" dirty="0" smtClean="0"/>
              <a:t> some </a:t>
            </a:r>
            <a:r>
              <a:rPr lang="pt-PT" sz="2800" dirty="0" err="1" smtClean="0"/>
              <a:t>flaws</a:t>
            </a:r>
            <a:r>
              <a:rPr lang="pt-PT" sz="2800" dirty="0" smtClean="0"/>
              <a:t> in </a:t>
            </a:r>
            <a:r>
              <a:rPr lang="pt-PT" sz="2800" dirty="0" err="1" smtClean="0"/>
              <a:t>its</a:t>
            </a:r>
            <a:r>
              <a:rPr lang="pt-PT" sz="2800" dirty="0" smtClean="0"/>
              <a:t> </a:t>
            </a:r>
            <a:r>
              <a:rPr lang="pt-PT" sz="2800" dirty="0" err="1" smtClean="0"/>
              <a:t>educational</a:t>
            </a:r>
            <a:r>
              <a:rPr lang="pt-PT" sz="2800" dirty="0" smtClean="0"/>
              <a:t> </a:t>
            </a:r>
            <a:r>
              <a:rPr lang="pt-PT" sz="2800" dirty="0" err="1" smtClean="0"/>
              <a:t>system</a:t>
            </a:r>
            <a:r>
              <a:rPr lang="pt-PT" sz="2800" dirty="0" smtClean="0"/>
              <a:t>. </a:t>
            </a:r>
            <a:r>
              <a:rPr lang="pt-PT" sz="2800" dirty="0" err="1" smtClean="0"/>
              <a:t>However</a:t>
            </a:r>
            <a:r>
              <a:rPr lang="pt-PT" sz="2800" dirty="0" smtClean="0"/>
              <a:t>, I </a:t>
            </a:r>
            <a:r>
              <a:rPr lang="pt-PT" sz="2800" dirty="0" err="1" smtClean="0"/>
              <a:t>believe</a:t>
            </a:r>
            <a:r>
              <a:rPr lang="pt-PT" sz="2800" dirty="0" smtClean="0"/>
              <a:t> </a:t>
            </a:r>
            <a:r>
              <a:rPr lang="pt-PT" sz="2800" dirty="0" err="1" smtClean="0"/>
              <a:t>if</a:t>
            </a:r>
            <a:r>
              <a:rPr lang="pt-PT" sz="2800" dirty="0" smtClean="0"/>
              <a:t> </a:t>
            </a:r>
            <a:r>
              <a:rPr lang="pt-PT" sz="2800" dirty="0" err="1" smtClean="0"/>
              <a:t>these</a:t>
            </a:r>
            <a:r>
              <a:rPr lang="pt-PT" sz="2800" dirty="0" smtClean="0"/>
              <a:t> </a:t>
            </a:r>
            <a:r>
              <a:rPr lang="pt-PT" sz="2800" dirty="0" err="1" smtClean="0"/>
              <a:t>measures</a:t>
            </a:r>
            <a:r>
              <a:rPr lang="pt-PT" sz="2800" dirty="0" smtClean="0"/>
              <a:t> are </a:t>
            </a:r>
            <a:r>
              <a:rPr lang="pt-PT" sz="2800" dirty="0" err="1" smtClean="0"/>
              <a:t>considered</a:t>
            </a:r>
            <a:r>
              <a:rPr lang="pt-PT" sz="2800" dirty="0" smtClean="0"/>
              <a:t>, </a:t>
            </a:r>
            <a:r>
              <a:rPr lang="pt-PT" sz="2800" dirty="0" err="1" smtClean="0"/>
              <a:t>then</a:t>
            </a:r>
            <a:r>
              <a:rPr lang="pt-PT" sz="2800" dirty="0" smtClean="0"/>
              <a:t> i </a:t>
            </a:r>
            <a:r>
              <a:rPr lang="pt-PT" sz="2800" dirty="0" err="1" smtClean="0"/>
              <a:t>could</a:t>
            </a:r>
            <a:r>
              <a:rPr lang="pt-PT" sz="2800" dirty="0" smtClean="0"/>
              <a:t> </a:t>
            </a:r>
            <a:r>
              <a:rPr lang="pt-PT" sz="2800" dirty="0" err="1" smtClean="0"/>
              <a:t>possibly</a:t>
            </a:r>
            <a:r>
              <a:rPr lang="pt-PT" sz="2800" dirty="0" smtClean="0"/>
              <a:t> </a:t>
            </a:r>
            <a:r>
              <a:rPr lang="pt-PT" sz="2800" dirty="0" err="1" smtClean="0"/>
              <a:t>help</a:t>
            </a:r>
            <a:r>
              <a:rPr lang="pt-PT" sz="2800" dirty="0" smtClean="0"/>
              <a:t> </a:t>
            </a:r>
            <a:r>
              <a:rPr lang="pt-PT" sz="2800" dirty="0" err="1" smtClean="0"/>
              <a:t>the</a:t>
            </a:r>
            <a:r>
              <a:rPr lang="pt-PT" sz="2800" dirty="0" smtClean="0"/>
              <a:t> future leaders </a:t>
            </a:r>
            <a:r>
              <a:rPr lang="pt-PT" sz="2800" dirty="0" err="1" smtClean="0"/>
              <a:t>of</a:t>
            </a:r>
            <a:r>
              <a:rPr lang="pt-PT" sz="2800" dirty="0" smtClean="0"/>
              <a:t> </a:t>
            </a:r>
            <a:r>
              <a:rPr lang="pt-PT" sz="2800" dirty="0" err="1" smtClean="0"/>
              <a:t>europe</a:t>
            </a:r>
            <a:r>
              <a:rPr lang="pt-PT" sz="2800" dirty="0" smtClean="0"/>
              <a:t>.</a:t>
            </a:r>
            <a:endParaRPr lang="pt-PT" sz="2800" dirty="0"/>
          </a:p>
        </p:txBody>
      </p:sp>
    </p:spTree>
    <p:extLst>
      <p:ext uri="{BB962C8B-B14F-4D97-AF65-F5344CB8AC3E}">
        <p14:creationId xmlns:p14="http://schemas.microsoft.com/office/powerpoint/2010/main" xmlns="" val="41415289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â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ânico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â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47</TotalTime>
  <Words>670</Words>
  <Application>Microsoft Office PowerPoint</Application>
  <PresentationFormat>Personalizzato</PresentationFormat>
  <Paragraphs>44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Orgânico</vt:lpstr>
      <vt:lpstr>Common education issues in European school</vt:lpstr>
      <vt:lpstr>Introduction</vt:lpstr>
      <vt:lpstr>Diapositiva 3</vt:lpstr>
      <vt:lpstr>Diapositiva 4</vt:lpstr>
      <vt:lpstr>Diapositiva 5</vt:lpstr>
      <vt:lpstr>Diapositiva 6</vt:lpstr>
      <vt:lpstr>Diapositiva 7</vt:lpstr>
      <vt:lpstr>Conclusion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USER06</dc:creator>
  <cp:lastModifiedBy>lina</cp:lastModifiedBy>
  <cp:revision>5</cp:revision>
  <dcterms:created xsi:type="dcterms:W3CDTF">2016-03-02T10:38:33Z</dcterms:created>
  <dcterms:modified xsi:type="dcterms:W3CDTF">2016-03-15T09:46:22Z</dcterms:modified>
</cp:coreProperties>
</file>