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76" r:id="rId4"/>
    <p:sldId id="283" r:id="rId5"/>
    <p:sldId id="259" r:id="rId6"/>
    <p:sldId id="291" r:id="rId7"/>
    <p:sldId id="275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4" r:id="rId45"/>
    <p:sldId id="305" r:id="rId46"/>
    <p:sldId id="308" r:id="rId47"/>
    <p:sldId id="310" r:id="rId48"/>
    <p:sldId id="311" r:id="rId49"/>
    <p:sldId id="314" r:id="rId50"/>
    <p:sldId id="316" r:id="rId51"/>
    <p:sldId id="317" r:id="rId52"/>
    <p:sldId id="319" r:id="rId53"/>
    <p:sldId id="320" r:id="rId54"/>
    <p:sldId id="321" r:id="rId55"/>
    <p:sldId id="322" r:id="rId56"/>
    <p:sldId id="318" r:id="rId57"/>
    <p:sldId id="32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7" autoAdjust="0"/>
  </p:normalViewPr>
  <p:slideViewPr>
    <p:cSldViewPr>
      <p:cViewPr>
        <p:scale>
          <a:sx n="104" d="100"/>
          <a:sy n="104" d="100"/>
        </p:scale>
        <p:origin x="-8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89C4-FF76-43AB-878F-F6FBFC93C95B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8E70E-E3DC-4D13-BFFE-DD40C492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E70E-E3DC-4D13-BFFE-DD40C492D22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2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9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0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0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D05A5-91CA-40A3-99E4-8CC5FF2F083D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5064E-8E51-46C4-BA50-B5F16FB7D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2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.xml"/><Relationship Id="rId7" Type="http://schemas.openxmlformats.org/officeDocument/2006/relationships/slide" Target="slide5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30.xml"/><Relationship Id="rId7" Type="http://schemas.openxmlformats.org/officeDocument/2006/relationships/slide" Target="slide2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slide" Target="slide34.xml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ddk.lv/wp-content/themes/lddk/framework/image.php?src=http://www.lddk.lv/wp-content/uploads/2015/01/plakata-galva1.png&amp;w=600&amp;h=288&amp;format=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3" y="4653136"/>
            <a:ext cx="36004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3870176" cy="233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2501722" cy="19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21738"/>
            <a:ext cx="359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Meetings</a:t>
            </a:r>
            <a:r>
              <a:rPr lang="lv-LV" sz="2400" dirty="0" smtClean="0"/>
              <a:t> </a:t>
            </a:r>
            <a:r>
              <a:rPr lang="lv-LV" sz="2400" dirty="0" err="1" smtClean="0"/>
              <a:t>with</a:t>
            </a:r>
            <a:r>
              <a:rPr lang="lv-LV" sz="2400" dirty="0" smtClean="0"/>
              <a:t> </a:t>
            </a:r>
            <a:r>
              <a:rPr lang="lv-LV" sz="2400" dirty="0" err="1" smtClean="0"/>
              <a:t>representatives</a:t>
            </a:r>
            <a:r>
              <a:rPr lang="lv-LV" sz="2400" dirty="0" smtClean="0"/>
              <a:t> </a:t>
            </a:r>
            <a:r>
              <a:rPr lang="lv-LV" sz="2400" dirty="0" err="1" smtClean="0"/>
              <a:t>from</a:t>
            </a:r>
            <a:r>
              <a:rPr lang="lv-LV" sz="2400" dirty="0" smtClean="0"/>
              <a:t> </a:t>
            </a:r>
            <a:r>
              <a:rPr lang="lv-LV" sz="2400" dirty="0" err="1" smtClean="0"/>
              <a:t>different</a:t>
            </a:r>
            <a:r>
              <a:rPr lang="lv-LV" sz="2400" dirty="0" smtClean="0"/>
              <a:t> </a:t>
            </a:r>
            <a:r>
              <a:rPr lang="lv-LV" sz="2400" dirty="0" err="1" smtClean="0"/>
              <a:t>professions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64254" y="1463395"/>
            <a:ext cx="363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err="1" smtClean="0"/>
              <a:t>Experience</a:t>
            </a:r>
            <a:r>
              <a:rPr lang="lv-LV" sz="2400" dirty="0" smtClean="0"/>
              <a:t> </a:t>
            </a:r>
            <a:r>
              <a:rPr lang="lv-LV" sz="2400" dirty="0" err="1" smtClean="0"/>
              <a:t>tour</a:t>
            </a:r>
            <a:r>
              <a:rPr lang="lv-LV" sz="2400" dirty="0" smtClean="0"/>
              <a:t>  </a:t>
            </a:r>
            <a:r>
              <a:rPr lang="lv-LV" sz="2400" dirty="0" smtClean="0"/>
              <a:t>- </a:t>
            </a:r>
            <a:r>
              <a:rPr lang="lv-LV" sz="2400" dirty="0" err="1" smtClean="0"/>
              <a:t>youth</a:t>
            </a:r>
            <a:r>
              <a:rPr lang="lv-LV" sz="2400" dirty="0" smtClean="0"/>
              <a:t> </a:t>
            </a:r>
            <a:r>
              <a:rPr lang="lv-LV" sz="2400" dirty="0" err="1" smtClean="0"/>
              <a:t>centres</a:t>
            </a:r>
            <a:r>
              <a:rPr lang="lv-LV" sz="2400" dirty="0" smtClean="0"/>
              <a:t> </a:t>
            </a:r>
            <a:r>
              <a:rPr lang="lv-LV" sz="2400" dirty="0" err="1" smtClean="0"/>
              <a:t>in</a:t>
            </a:r>
            <a:r>
              <a:rPr lang="lv-LV" sz="2400" dirty="0" smtClean="0"/>
              <a:t> Valka (</a:t>
            </a:r>
            <a:r>
              <a:rPr lang="lv-LV" sz="2400" dirty="0" err="1" smtClean="0"/>
              <a:t>Latvia</a:t>
            </a:r>
            <a:r>
              <a:rPr lang="lv-LV" sz="2400" dirty="0" smtClean="0"/>
              <a:t>) </a:t>
            </a:r>
            <a:r>
              <a:rPr lang="lv-LV" sz="2400" dirty="0" err="1" smtClean="0"/>
              <a:t>and</a:t>
            </a:r>
            <a:r>
              <a:rPr lang="lv-LV" sz="2400" dirty="0" smtClean="0"/>
              <a:t> Valga (</a:t>
            </a:r>
            <a:r>
              <a:rPr lang="lv-LV" sz="2400" dirty="0" err="1" smtClean="0"/>
              <a:t>Estonia</a:t>
            </a:r>
            <a:r>
              <a:rPr lang="lv-LV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321297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Meetings</a:t>
            </a:r>
            <a:r>
              <a:rPr lang="lv-LV" sz="2400" dirty="0"/>
              <a:t> </a:t>
            </a:r>
            <a:r>
              <a:rPr lang="lv-LV" sz="2400" dirty="0" err="1"/>
              <a:t>with</a:t>
            </a:r>
            <a:r>
              <a:rPr lang="lv-LV" sz="2400" dirty="0"/>
              <a:t> </a:t>
            </a:r>
            <a:r>
              <a:rPr lang="lv-LV" sz="2400" dirty="0" err="1"/>
              <a:t>representatives</a:t>
            </a:r>
            <a:r>
              <a:rPr lang="lv-LV" sz="2400" dirty="0"/>
              <a:t> </a:t>
            </a:r>
            <a:r>
              <a:rPr lang="lv-LV" sz="2400" dirty="0" err="1" smtClean="0"/>
              <a:t>from</a:t>
            </a:r>
            <a:r>
              <a:rPr lang="lv-LV" sz="2400" dirty="0" smtClean="0"/>
              <a:t> </a:t>
            </a:r>
            <a:r>
              <a:rPr lang="lv-LV" sz="2400" dirty="0" err="1" smtClean="0"/>
              <a:t>different</a:t>
            </a:r>
            <a:r>
              <a:rPr lang="lv-LV" sz="2400" dirty="0" smtClean="0"/>
              <a:t> </a:t>
            </a:r>
            <a:r>
              <a:rPr lang="lv-LV" sz="2400" dirty="0" err="1" smtClean="0"/>
              <a:t>professions</a:t>
            </a:r>
            <a:endParaRPr lang="en-US" sz="2400" dirty="0" smtClean="0"/>
          </a:p>
          <a:p>
            <a:r>
              <a:rPr lang="lv-LV" sz="2400" dirty="0" err="1" smtClean="0"/>
              <a:t>in</a:t>
            </a:r>
            <a:r>
              <a:rPr lang="lv-LV" sz="2400" dirty="0" smtClean="0"/>
              <a:t> </a:t>
            </a:r>
            <a:r>
              <a:rPr lang="lv-LV" sz="2400" dirty="0" err="1" smtClean="0"/>
              <a:t>their</a:t>
            </a:r>
            <a:r>
              <a:rPr lang="lv-LV" sz="2400" dirty="0" smtClean="0"/>
              <a:t> </a:t>
            </a:r>
            <a:r>
              <a:rPr lang="lv-LV" sz="2400" dirty="0" err="1" smtClean="0"/>
              <a:t>working</a:t>
            </a:r>
            <a:r>
              <a:rPr lang="lv-LV" sz="2400" dirty="0" smtClean="0"/>
              <a:t> </a:t>
            </a:r>
            <a:r>
              <a:rPr lang="lv-LV" sz="2400" dirty="0" err="1" smtClean="0"/>
              <a:t>places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60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764704"/>
            <a:ext cx="2818656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000" dirty="0" smtClean="0"/>
              <a:t>Sports </a:t>
            </a:r>
            <a:r>
              <a:rPr lang="lv-LV" sz="4000" dirty="0" err="1" smtClean="0"/>
              <a:t>events</a:t>
            </a:r>
            <a:r>
              <a:rPr lang="lv-LV" sz="4000" dirty="0" smtClean="0"/>
              <a:t> </a:t>
            </a:r>
            <a:r>
              <a:rPr lang="lv-LV" sz="4000" dirty="0" err="1" smtClean="0"/>
              <a:t>organizer</a:t>
            </a:r>
            <a:r>
              <a:rPr lang="lv-LV" sz="4000" dirty="0" smtClean="0"/>
              <a:t> </a:t>
            </a:r>
            <a:r>
              <a:rPr lang="lv-LV" sz="4000" b="1" dirty="0" smtClean="0"/>
              <a:t>Vilnis </a:t>
            </a:r>
            <a:r>
              <a:rPr lang="lv-LV" sz="4000" b="1" dirty="0" smtClean="0"/>
              <a:t>Veļķeris</a:t>
            </a:r>
            <a:endParaRPr lang="en-US" sz="4000" b="1" dirty="0"/>
          </a:p>
        </p:txBody>
      </p:sp>
      <p:pic>
        <p:nvPicPr>
          <p:cNvPr id="4098" name="Picture 2" descr="C:\Users\Danas\Desktop\o_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61966"/>
            <a:ext cx="3816424" cy="68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nas\Desktop\logo_enu_dien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5155" cy="58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628800"/>
            <a:ext cx="4577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800" b="1" dirty="0" err="1" smtClean="0"/>
              <a:t>What</a:t>
            </a:r>
            <a:r>
              <a:rPr lang="lv-LV" sz="4800" b="1" dirty="0" smtClean="0"/>
              <a:t> </a:t>
            </a:r>
            <a:r>
              <a:rPr lang="lv-LV" sz="4800" b="1" dirty="0" err="1" smtClean="0"/>
              <a:t>did</a:t>
            </a:r>
            <a:r>
              <a:rPr lang="lv-LV" sz="4800" b="1" dirty="0" smtClean="0"/>
              <a:t> I </a:t>
            </a:r>
            <a:r>
              <a:rPr lang="lv-LV" sz="4800" b="1" dirty="0" err="1" smtClean="0"/>
              <a:t>learn</a:t>
            </a:r>
            <a:r>
              <a:rPr lang="lv-LV" sz="4800" b="1" dirty="0" smtClean="0"/>
              <a:t>?</a:t>
            </a:r>
            <a:endParaRPr lang="en-US" sz="48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nas\Desktop\s_DSC_8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5752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3472" y="0"/>
            <a:ext cx="8229600" cy="1844824"/>
          </a:xfrm>
        </p:spPr>
        <p:txBody>
          <a:bodyPr>
            <a:normAutofit/>
          </a:bodyPr>
          <a:lstStyle/>
          <a:p>
            <a:r>
              <a:rPr lang="lv-LV" b="1" dirty="0" smtClean="0"/>
              <a:t>2015</a:t>
            </a: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>sports </a:t>
            </a:r>
            <a:r>
              <a:rPr lang="lv-LV" b="1" dirty="0" err="1" smtClean="0"/>
              <a:t>and</a:t>
            </a:r>
            <a:r>
              <a:rPr lang="lv-LV" b="1" dirty="0" smtClean="0"/>
              <a:t> </a:t>
            </a:r>
            <a:r>
              <a:rPr lang="lv-LV" b="1" dirty="0" err="1" smtClean="0"/>
              <a:t>culture</a:t>
            </a:r>
            <a:r>
              <a:rPr lang="lv-LV" b="1" dirty="0" smtClean="0"/>
              <a:t> </a:t>
            </a:r>
            <a:r>
              <a:rPr lang="lv-LV" b="1" dirty="0" err="1" smtClean="0"/>
              <a:t>events</a:t>
            </a:r>
            <a:endParaRPr lang="en-US" b="1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as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9818" cy="5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anas\Desktop\AluksnesJaunaPilsGalvenaFasade_2012Ver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2300" r="7479" b="800"/>
          <a:stretch/>
        </p:blipFill>
        <p:spPr bwMode="auto">
          <a:xfrm>
            <a:off x="155786" y="404664"/>
            <a:ext cx="8738412" cy="631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37512" cy="1143000"/>
          </a:xfrm>
        </p:spPr>
        <p:txBody>
          <a:bodyPr/>
          <a:lstStyle/>
          <a:p>
            <a:r>
              <a:rPr lang="lv-LV" b="1" dirty="0" smtClean="0"/>
              <a:t>16th </a:t>
            </a:r>
            <a:r>
              <a:rPr lang="lv-LV" b="1" dirty="0" err="1" smtClean="0"/>
              <a:t>May</a:t>
            </a:r>
            <a:r>
              <a:rPr lang="lv-LV" b="1" dirty="0" smtClean="0"/>
              <a:t> </a:t>
            </a:r>
            <a:r>
              <a:rPr lang="lv-LV" b="1" dirty="0" err="1" smtClean="0"/>
              <a:t>Museums</a:t>
            </a:r>
            <a:r>
              <a:rPr lang="lv-LV" b="1" dirty="0" smtClean="0"/>
              <a:t> </a:t>
            </a:r>
            <a:r>
              <a:rPr lang="lv-LV" b="1" dirty="0" err="1" smtClean="0"/>
              <a:t>night</a:t>
            </a:r>
            <a:endParaRPr lang="en-US" b="1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nas\Desktop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/>
          <a:stretch/>
        </p:blipFill>
        <p:spPr bwMode="auto">
          <a:xfrm>
            <a:off x="323528" y="134500"/>
            <a:ext cx="8592275" cy="60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1143000"/>
          </a:xfrm>
        </p:spPr>
        <p:txBody>
          <a:bodyPr/>
          <a:lstStyle/>
          <a:p>
            <a:r>
              <a:rPr lang="lv-LV" b="1" dirty="0" smtClean="0"/>
              <a:t>23</a:t>
            </a:r>
            <a:r>
              <a:rPr lang="lv-LV" b="1" dirty="0" smtClean="0"/>
              <a:t>th </a:t>
            </a:r>
            <a:r>
              <a:rPr lang="lv-LV" b="1" dirty="0" err="1" smtClean="0"/>
              <a:t>May</a:t>
            </a:r>
            <a:r>
              <a:rPr lang="lv-LV" b="1" dirty="0" smtClean="0"/>
              <a:t> </a:t>
            </a:r>
            <a:r>
              <a:rPr lang="lv-LV" b="1" dirty="0" err="1" smtClean="0"/>
              <a:t>Youth</a:t>
            </a:r>
            <a:r>
              <a:rPr lang="lv-LV" b="1" dirty="0" smtClean="0"/>
              <a:t> </a:t>
            </a:r>
            <a:r>
              <a:rPr lang="lv-LV" b="1" dirty="0" err="1" smtClean="0"/>
              <a:t>day</a:t>
            </a:r>
            <a:endParaRPr lang="en-US" b="1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nas\Desktop\2014-08-08_untitle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473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chemeClr val="bg1"/>
                </a:solidFill>
              </a:rPr>
              <a:t>12.06. </a:t>
            </a:r>
            <a:r>
              <a:rPr lang="lv-LV" b="1" dirty="0" smtClean="0">
                <a:solidFill>
                  <a:schemeClr val="bg1"/>
                </a:solidFill>
              </a:rPr>
              <a:t>– 14. 06. </a:t>
            </a:r>
            <a:r>
              <a:rPr lang="lv-LV" b="1" dirty="0" err="1" smtClean="0">
                <a:solidFill>
                  <a:schemeClr val="bg1"/>
                </a:solidFill>
              </a:rPr>
              <a:t>Powerboat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World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championship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nas\Desktop\72783__52bc6ce58e8a9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0" y="908720"/>
            <a:ext cx="8568384" cy="57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64" y="50310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rgbClr val="002060"/>
                </a:solidFill>
              </a:rPr>
              <a:t>20.06. </a:t>
            </a:r>
            <a:r>
              <a:rPr lang="lv-LV" b="1" dirty="0" err="1" smtClean="0">
                <a:solidFill>
                  <a:srgbClr val="002060"/>
                </a:solidFill>
              </a:rPr>
              <a:t>Transnational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competition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in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beach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volleyball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smtClean="0">
                <a:solidFill>
                  <a:srgbClr val="002060"/>
                </a:solidFill>
              </a:rPr>
              <a:t>«Katrīnas </a:t>
            </a:r>
            <a:r>
              <a:rPr lang="lv-LV" b="1" dirty="0" smtClean="0">
                <a:solidFill>
                  <a:srgbClr val="002060"/>
                </a:solidFill>
              </a:rPr>
              <a:t>kauss»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nas\Desktop\17812__51fa4697ce92f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6972"/>
          <a:stretch/>
        </p:blipFill>
        <p:spPr bwMode="auto">
          <a:xfrm>
            <a:off x="323528" y="270360"/>
            <a:ext cx="8321110" cy="65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90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chemeClr val="bg1"/>
                </a:solidFill>
              </a:rPr>
              <a:t>21.06. </a:t>
            </a:r>
            <a:r>
              <a:rPr lang="lv-LV" b="1" dirty="0" err="1" smtClean="0">
                <a:solidFill>
                  <a:schemeClr val="bg1"/>
                </a:solidFill>
              </a:rPr>
              <a:t>Summer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Soltice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celebration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smtClean="0">
                <a:solidFill>
                  <a:schemeClr val="bg1"/>
                </a:solidFill>
              </a:rPr>
              <a:t>«Lielās līgo lustes Alūksnē»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nas\Desktop\312__51fa20008b377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5892"/>
          <a:stretch/>
        </p:blipFill>
        <p:spPr bwMode="auto">
          <a:xfrm>
            <a:off x="251520" y="116632"/>
            <a:ext cx="8659091" cy="66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65" y="51571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rgbClr val="002060"/>
                </a:solidFill>
              </a:rPr>
              <a:t>18.- 19.07. </a:t>
            </a:r>
            <a:r>
              <a:rPr lang="lv-LV" b="1" dirty="0" err="1" smtClean="0">
                <a:solidFill>
                  <a:srgbClr val="002060"/>
                </a:solidFill>
              </a:rPr>
              <a:t>Powerboat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Baltic </a:t>
            </a:r>
            <a:r>
              <a:rPr lang="en-US" b="1" dirty="0">
                <a:solidFill>
                  <a:srgbClr val="002060"/>
                </a:solidFill>
              </a:rPr>
              <a:t>Open Championship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profile_images/525197117384437760/1Ed_X8Xz.jpe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75" y="3806035"/>
            <a:ext cx="2360026" cy="23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luksne.lv/iestades/large/picture_cali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58" y="4058496"/>
            <a:ext cx="2810086" cy="21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20" y="620688"/>
            <a:ext cx="3073524" cy="20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244619" cy="24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9220" y="3604374"/>
            <a:ext cx="212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Kindergarten</a:t>
            </a:r>
            <a:r>
              <a:rPr lang="lv-LV" dirty="0" smtClean="0"/>
              <a:t> </a:t>
            </a:r>
            <a:r>
              <a:rPr lang="lv-LV" dirty="0" smtClean="0"/>
              <a:t>«Cālis»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63167" y="219998"/>
            <a:ext cx="395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Aluksne</a:t>
            </a:r>
            <a:r>
              <a:rPr lang="lv-LV" dirty="0" smtClean="0"/>
              <a:t> </a:t>
            </a:r>
            <a:r>
              <a:rPr lang="lv-LV" dirty="0" err="1" smtClean="0"/>
              <a:t>municipality`s</a:t>
            </a:r>
            <a:r>
              <a:rPr lang="lv-LV" dirty="0" smtClean="0"/>
              <a:t> </a:t>
            </a:r>
            <a:r>
              <a:rPr lang="lv-LV" dirty="0" err="1" smtClean="0"/>
              <a:t>secondary</a:t>
            </a:r>
            <a:r>
              <a:rPr lang="lv-LV" dirty="0" smtClean="0"/>
              <a:t> </a:t>
            </a:r>
            <a:r>
              <a:rPr lang="lv-LV" dirty="0" err="1" smtClean="0"/>
              <a:t>school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8875" y="219998"/>
            <a:ext cx="21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Aluksne</a:t>
            </a:r>
            <a:r>
              <a:rPr lang="lv-LV" dirty="0" smtClean="0"/>
              <a:t> </a:t>
            </a:r>
            <a:r>
              <a:rPr lang="lv-LV" dirty="0" err="1" smtClean="0"/>
              <a:t>municipality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8633" y="3419708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Aluksne</a:t>
            </a:r>
            <a:r>
              <a:rPr lang="lv-LV" dirty="0" smtClean="0"/>
              <a:t> </a:t>
            </a:r>
            <a:r>
              <a:rPr lang="lv-LV" dirty="0" err="1" smtClean="0"/>
              <a:t>museum</a:t>
            </a:r>
            <a:endParaRPr lang="en-US" dirty="0"/>
          </a:p>
        </p:txBody>
      </p:sp>
      <p:pic>
        <p:nvPicPr>
          <p:cNvPr id="11" name="Picture 3" descr="C:\Users\Danas\Desktop\Aluksn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3" y="620688"/>
            <a:ext cx="682410" cy="8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616389" y="6166061"/>
            <a:ext cx="420107" cy="5032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nas\Desktop\2827__51fa22c7745e8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786482" cy="587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828036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chemeClr val="bg1"/>
                </a:solidFill>
              </a:rPr>
              <a:t>31.07. – 02.08. </a:t>
            </a:r>
            <a:r>
              <a:rPr lang="lv-LV" b="1" dirty="0" err="1" smtClean="0">
                <a:solidFill>
                  <a:schemeClr val="bg1"/>
                </a:solidFill>
              </a:rPr>
              <a:t>Aluksne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town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celebration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nas\Desktop\2941-banit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/>
          <a:stretch/>
        </p:blipFill>
        <p:spPr bwMode="auto">
          <a:xfrm>
            <a:off x="211203" y="1196752"/>
            <a:ext cx="8697329" cy="54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984484" cy="1296144"/>
          </a:xfrm>
        </p:spPr>
        <p:txBody>
          <a:bodyPr>
            <a:normAutofit fontScale="90000"/>
          </a:bodyPr>
          <a:lstStyle/>
          <a:p>
            <a:r>
              <a:rPr lang="lv-LV" b="1" dirty="0" smtClean="0"/>
              <a:t>05.09. </a:t>
            </a:r>
            <a:r>
              <a:rPr lang="lv-LV" sz="3100" b="1" dirty="0" err="1" smtClean="0"/>
              <a:t>Celebration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of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anniversary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of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narrow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gauge</a:t>
            </a:r>
            <a:r>
              <a:rPr lang="lv-LV" sz="3100" b="1" dirty="0" smtClean="0"/>
              <a:t> </a:t>
            </a:r>
            <a:r>
              <a:rPr lang="lv-LV" sz="3100" b="1" dirty="0" err="1" smtClean="0"/>
              <a:t>railway</a:t>
            </a:r>
            <a:endParaRPr lang="en-US" sz="3100" b="1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nas\Desktop\70919__527b520f5c459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3376" r="7305" b="1634"/>
          <a:stretch/>
        </p:blipFill>
        <p:spPr bwMode="auto">
          <a:xfrm>
            <a:off x="198839" y="304800"/>
            <a:ext cx="8778905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54" y="51571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chemeClr val="bg1"/>
                </a:solidFill>
              </a:rPr>
              <a:t>12.12. </a:t>
            </a:r>
            <a:r>
              <a:rPr lang="lv-LV" b="1" dirty="0" smtClean="0">
                <a:solidFill>
                  <a:schemeClr val="bg1"/>
                </a:solidFill>
              </a:rPr>
              <a:t>– 13.12. </a:t>
            </a:r>
            <a:r>
              <a:rPr lang="lv-LV" b="1" dirty="0" err="1" smtClean="0">
                <a:solidFill>
                  <a:schemeClr val="bg1"/>
                </a:solidFill>
              </a:rPr>
              <a:t>Transnational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Christmas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tournament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in</a:t>
            </a:r>
            <a:r>
              <a:rPr lang="lv-LV" b="1" dirty="0" smtClean="0">
                <a:solidFill>
                  <a:schemeClr val="bg1"/>
                </a:solidFill>
              </a:rPr>
              <a:t> </a:t>
            </a:r>
            <a:r>
              <a:rPr lang="lv-LV" b="1" dirty="0" err="1" smtClean="0">
                <a:solidFill>
                  <a:schemeClr val="bg1"/>
                </a:solidFill>
              </a:rPr>
              <a:t>judo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2" y="126754"/>
            <a:ext cx="8700458" cy="6525344"/>
          </a:xfrm>
        </p:spPr>
      </p:pic>
      <p:sp>
        <p:nvSpPr>
          <p:cNvPr id="7" name="Rectangle 6"/>
          <p:cNvSpPr/>
          <p:nvPr/>
        </p:nvSpPr>
        <p:spPr>
          <a:xfrm>
            <a:off x="843056" y="404664"/>
            <a:ext cx="74926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3600" b="1" dirty="0" err="1" smtClean="0">
                <a:solidFill>
                  <a:srgbClr val="C00000"/>
                </a:solidFill>
              </a:rPr>
              <a:t>Aluksne</a:t>
            </a:r>
            <a:r>
              <a:rPr lang="lv-LV" sz="3600" b="1" dirty="0" smtClean="0">
                <a:solidFill>
                  <a:srgbClr val="C00000"/>
                </a:solidFill>
              </a:rPr>
              <a:t> </a:t>
            </a:r>
            <a:r>
              <a:rPr lang="lv-LV" sz="3600" b="1" dirty="0" err="1" smtClean="0">
                <a:solidFill>
                  <a:srgbClr val="C00000"/>
                </a:solidFill>
              </a:rPr>
              <a:t>municipality`s</a:t>
            </a:r>
            <a:r>
              <a:rPr lang="lv-LV" sz="3600" b="1" dirty="0">
                <a:solidFill>
                  <a:srgbClr val="C00000"/>
                </a:solidFill>
              </a:rPr>
              <a:t> </a:t>
            </a:r>
            <a:r>
              <a:rPr lang="lv-LV" sz="3600" b="1" dirty="0" err="1" smtClean="0">
                <a:solidFill>
                  <a:srgbClr val="C00000"/>
                </a:solidFill>
              </a:rPr>
              <a:t>entrepreneurs</a:t>
            </a:r>
            <a:r>
              <a:rPr lang="lv-LV" sz="3600" b="1" dirty="0" smtClean="0">
                <a:solidFill>
                  <a:srgbClr val="C00000"/>
                </a:solidFill>
              </a:rPr>
              <a:t>`</a:t>
            </a:r>
          </a:p>
          <a:p>
            <a:pPr algn="ctr"/>
            <a:r>
              <a:rPr lang="lv-LV" sz="3600" b="1" dirty="0" smtClean="0">
                <a:solidFill>
                  <a:srgbClr val="C00000"/>
                </a:solidFill>
              </a:rPr>
              <a:t> </a:t>
            </a:r>
            <a:r>
              <a:rPr lang="lv-LV" sz="3600" b="1" dirty="0" err="1" smtClean="0">
                <a:solidFill>
                  <a:srgbClr val="C00000"/>
                </a:solidFill>
              </a:rPr>
              <a:t>representative</a:t>
            </a:r>
            <a:r>
              <a:rPr lang="lv-LV" sz="3600" b="1" dirty="0" smtClean="0">
                <a:solidFill>
                  <a:srgbClr val="C00000"/>
                </a:solidFill>
              </a:rPr>
              <a:t> </a:t>
            </a:r>
            <a:r>
              <a:rPr lang="lv-LV" sz="3600" b="1" dirty="0" smtClean="0">
                <a:solidFill>
                  <a:srgbClr val="C00000"/>
                </a:solidFill>
              </a:rPr>
              <a:t>Indra </a:t>
            </a:r>
            <a:r>
              <a:rPr lang="lv-LV" sz="3600" b="1" dirty="0" err="1" smtClean="0">
                <a:solidFill>
                  <a:srgbClr val="C00000"/>
                </a:solidFill>
              </a:rPr>
              <a:t>Levane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3356991"/>
            <a:ext cx="1266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Guntis</a:t>
            </a:r>
            <a:endParaRPr lang="en-US" sz="3200" dirty="0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7250"/>
            <a:ext cx="8424936" cy="6390925"/>
          </a:xfrm>
        </p:spPr>
      </p:pic>
      <p:sp>
        <p:nvSpPr>
          <p:cNvPr id="6" name="Rectangle 5"/>
          <p:cNvSpPr/>
          <p:nvPr/>
        </p:nvSpPr>
        <p:spPr>
          <a:xfrm>
            <a:off x="611560" y="40466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Alūksnes novada pašvaldības</a:t>
            </a:r>
          </a:p>
          <a:p>
            <a:pPr algn="ctr"/>
            <a:r>
              <a:rPr lang="lv-LV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juridiskās nodaļas vadītāja Aiva Egle 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918" y="404664"/>
            <a:ext cx="640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5400" b="1" dirty="0" smtClean="0">
                <a:solidFill>
                  <a:srgbClr val="C00000"/>
                </a:solidFill>
              </a:rPr>
              <a:t>N</a:t>
            </a:r>
            <a:r>
              <a:rPr lang="en-US" sz="5400" b="1" dirty="0" err="1" smtClean="0">
                <a:solidFill>
                  <a:srgbClr val="C00000"/>
                </a:solidFill>
              </a:rPr>
              <a:t>ecessary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>
                <a:solidFill>
                  <a:srgbClr val="C00000"/>
                </a:solidFill>
              </a:rPr>
              <a:t>knowledge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5667" y="1988840"/>
            <a:ext cx="621760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3200" dirty="0" err="1" smtClean="0"/>
              <a:t>Higher</a:t>
            </a:r>
            <a:r>
              <a:rPr lang="lv-LV" sz="3200" dirty="0" smtClean="0"/>
              <a:t> </a:t>
            </a:r>
            <a:r>
              <a:rPr lang="lv-LV" sz="3200" dirty="0" err="1" smtClean="0"/>
              <a:t>education</a:t>
            </a:r>
            <a:endParaRPr lang="lv-LV" sz="3200" dirty="0" smtClean="0"/>
          </a:p>
          <a:p>
            <a:pPr algn="ctr"/>
            <a:endParaRPr lang="lv-LV" sz="3200" dirty="0" smtClean="0"/>
          </a:p>
          <a:p>
            <a:pPr algn="ctr"/>
            <a:r>
              <a:rPr lang="en-US" sz="3200" dirty="0"/>
              <a:t>A master's degree in business</a:t>
            </a:r>
            <a:endParaRPr lang="lv-LV" sz="3200" dirty="0" smtClean="0"/>
          </a:p>
          <a:p>
            <a:pPr algn="ctr"/>
            <a:r>
              <a:rPr lang="lv-LV" sz="3200" dirty="0" err="1" smtClean="0"/>
              <a:t>Communications</a:t>
            </a:r>
            <a:r>
              <a:rPr lang="lv-LV" sz="3200" dirty="0" smtClean="0"/>
              <a:t> </a:t>
            </a:r>
            <a:r>
              <a:rPr lang="lv-LV" sz="3200" dirty="0" err="1" smtClean="0"/>
              <a:t>skills</a:t>
            </a:r>
            <a:endParaRPr lang="lv-LV" sz="3200" dirty="0" smtClean="0"/>
          </a:p>
          <a:p>
            <a:pPr algn="ctr"/>
            <a:r>
              <a:rPr lang="lv-LV" sz="3200" dirty="0" err="1" smtClean="0"/>
              <a:t>Languages</a:t>
            </a:r>
            <a:r>
              <a:rPr lang="lv-LV" sz="3200" dirty="0" smtClean="0"/>
              <a:t> (</a:t>
            </a:r>
            <a:r>
              <a:rPr lang="lv-LV" sz="3200" dirty="0" err="1" smtClean="0"/>
              <a:t>Latvian,English</a:t>
            </a:r>
            <a:r>
              <a:rPr lang="lv-LV" sz="3200" dirty="0" smtClean="0"/>
              <a:t>, </a:t>
            </a:r>
            <a:r>
              <a:rPr lang="lv-LV" sz="3200" dirty="0" err="1" smtClean="0"/>
              <a:t>Russian</a:t>
            </a:r>
            <a:r>
              <a:rPr lang="lv-LV" sz="3200" dirty="0" smtClean="0"/>
              <a:t>)</a:t>
            </a:r>
            <a:endParaRPr lang="lv-LV" sz="3200" dirty="0" smtClean="0"/>
          </a:p>
          <a:p>
            <a:pPr algn="ctr"/>
            <a:r>
              <a:rPr lang="lv-LV" sz="3200" dirty="0"/>
              <a:t>E</a:t>
            </a:r>
            <a:r>
              <a:rPr lang="en-US" sz="3200" dirty="0" err="1" smtClean="0"/>
              <a:t>xperience</a:t>
            </a:r>
            <a:r>
              <a:rPr lang="en-US" sz="3200" dirty="0" smtClean="0"/>
              <a:t> </a:t>
            </a:r>
            <a:r>
              <a:rPr lang="en-US" sz="3200" dirty="0"/>
              <a:t>in business</a:t>
            </a:r>
            <a:endParaRPr lang="lv-LV" sz="3200" dirty="0" smtClean="0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4800"/>
            <a:ext cx="8496944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828" y="1700808"/>
            <a:ext cx="1988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>
                <a:solidFill>
                  <a:schemeClr val="tx2"/>
                </a:solidFill>
              </a:rPr>
              <a:t>Aleksandrs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2172" y="4095170"/>
            <a:ext cx="27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Alūksne </a:t>
            </a:r>
            <a:r>
              <a:rPr lang="lv-LV" sz="3200" dirty="0" err="1" smtClean="0"/>
              <a:t>municipality`s</a:t>
            </a:r>
            <a:r>
              <a:rPr lang="lv-LV" sz="3200" dirty="0" smtClean="0"/>
              <a:t> </a:t>
            </a:r>
            <a:r>
              <a:rPr lang="lv-LV" sz="3200" dirty="0" err="1" smtClean="0"/>
              <a:t>chairman</a:t>
            </a:r>
            <a:r>
              <a:rPr lang="lv-LV" sz="3200" dirty="0" smtClean="0"/>
              <a:t> </a:t>
            </a:r>
            <a:r>
              <a:rPr lang="lv-LV" sz="3200" dirty="0" smtClean="0"/>
              <a:t>Arturs </a:t>
            </a:r>
            <a:r>
              <a:rPr lang="lv-LV" sz="3200" dirty="0" err="1" smtClean="0"/>
              <a:t>Dukulis</a:t>
            </a:r>
            <a:endParaRPr lang="en-US" sz="3200" dirty="0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417726" cy="5877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2997" b="4183"/>
          <a:stretch/>
        </p:blipFill>
        <p:spPr>
          <a:xfrm>
            <a:off x="5004048" y="0"/>
            <a:ext cx="4253347" cy="5907360"/>
          </a:xfrm>
          <a:prstGeom prst="rect">
            <a:avLst/>
          </a:prstGeom>
        </p:spPr>
      </p:pic>
      <p:sp>
        <p:nvSpPr>
          <p:cNvPr id="6" name="Action Button: Back or Previous 5">
            <a:hlinkClick r:id="rId5" action="ppaction://hlinksldjump" highlightClick="1"/>
          </p:cNvPr>
          <p:cNvSpPr/>
          <p:nvPr/>
        </p:nvSpPr>
        <p:spPr>
          <a:xfrm>
            <a:off x="8316415" y="6240016"/>
            <a:ext cx="684549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20072" y="3356992"/>
            <a:ext cx="3547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600" b="1" dirty="0" smtClean="0"/>
              <a:t>A</a:t>
            </a:r>
            <a:r>
              <a:rPr lang="en-US" sz="3600" b="1" dirty="0" err="1" smtClean="0"/>
              <a:t>cknowledgment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35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a vietturis 3" descr="Livina_AK-664x4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96752"/>
            <a:ext cx="7560840" cy="5383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8679" y="79692"/>
            <a:ext cx="2714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600" dirty="0" err="1" smtClean="0"/>
              <a:t>Headmistress</a:t>
            </a:r>
            <a:endParaRPr lang="lv-LV" sz="3600" dirty="0" smtClean="0"/>
          </a:p>
          <a:p>
            <a:pPr algn="ctr"/>
            <a:r>
              <a:rPr lang="lv-LV" sz="3600" dirty="0" smtClean="0"/>
              <a:t>Ilze Līviņa</a:t>
            </a:r>
            <a:endParaRPr lang="en-US" sz="3600" dirty="0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What</a:t>
            </a:r>
            <a:r>
              <a:rPr lang="lv-LV" dirty="0" smtClean="0"/>
              <a:t> </a:t>
            </a:r>
            <a:r>
              <a:rPr lang="lv-LV" dirty="0" err="1" smtClean="0"/>
              <a:t>did</a:t>
            </a:r>
            <a:r>
              <a:rPr lang="lv-LV" dirty="0" smtClean="0"/>
              <a:t> I </a:t>
            </a:r>
            <a:r>
              <a:rPr lang="lv-LV" dirty="0" err="1" smtClean="0"/>
              <a:t>learn</a:t>
            </a:r>
            <a:r>
              <a:rPr lang="lv-LV" dirty="0" smtClean="0"/>
              <a:t>?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525963"/>
          </a:xfrm>
        </p:spPr>
        <p:txBody>
          <a:bodyPr>
            <a:normAutofit/>
          </a:bodyPr>
          <a:lstStyle/>
          <a:p>
            <a:r>
              <a:rPr lang="lv-LV" dirty="0" err="1" smtClean="0"/>
              <a:t>Day</a:t>
            </a:r>
            <a:r>
              <a:rPr lang="lv-LV" dirty="0" smtClean="0"/>
              <a:t> </a:t>
            </a:r>
            <a:r>
              <a:rPr lang="lv-LV" dirty="0" err="1" smtClean="0"/>
              <a:t>begins</a:t>
            </a:r>
            <a:r>
              <a:rPr lang="lv-LV" dirty="0" smtClean="0"/>
              <a:t> </a:t>
            </a:r>
            <a:r>
              <a:rPr lang="lv-LV" dirty="0" err="1" smtClean="0"/>
              <a:t>with</a:t>
            </a:r>
            <a:r>
              <a:rPr lang="lv-LV" dirty="0" smtClean="0"/>
              <a:t> </a:t>
            </a:r>
            <a:r>
              <a:rPr lang="lv-LV" dirty="0" err="1" smtClean="0"/>
              <a:t>checking</a:t>
            </a:r>
            <a:r>
              <a:rPr lang="lv-LV" dirty="0" smtClean="0"/>
              <a:t> e-</a:t>
            </a:r>
            <a:r>
              <a:rPr lang="lv-LV" dirty="0" err="1" smtClean="0"/>
              <a:t>mails</a:t>
            </a:r>
            <a:endParaRPr lang="lv-LV" dirty="0" smtClean="0"/>
          </a:p>
          <a:p>
            <a:r>
              <a:rPr lang="lv-LV" dirty="0" smtClean="0"/>
              <a:t>A </a:t>
            </a:r>
            <a:r>
              <a:rPr lang="lv-LV" dirty="0" err="1" smtClean="0"/>
              <a:t>lot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paper </a:t>
            </a:r>
            <a:r>
              <a:rPr lang="lv-LV" dirty="0" err="1" smtClean="0"/>
              <a:t>work</a:t>
            </a:r>
            <a:endParaRPr lang="lv-LV" dirty="0" smtClean="0"/>
          </a:p>
          <a:p>
            <a:r>
              <a:rPr lang="lv-LV" dirty="0" err="1" smtClean="0"/>
              <a:t>Meetings</a:t>
            </a:r>
            <a:r>
              <a:rPr lang="lv-LV" dirty="0" smtClean="0"/>
              <a:t> </a:t>
            </a:r>
            <a:r>
              <a:rPr lang="lv-LV" dirty="0" err="1" smtClean="0"/>
              <a:t>with</a:t>
            </a:r>
            <a:r>
              <a:rPr lang="lv-LV" dirty="0" smtClean="0"/>
              <a:t> </a:t>
            </a:r>
            <a:r>
              <a:rPr lang="lv-LV" dirty="0" err="1" smtClean="0"/>
              <a:t>different</a:t>
            </a:r>
            <a:r>
              <a:rPr lang="lv-LV" dirty="0" smtClean="0"/>
              <a:t> </a:t>
            </a:r>
            <a:r>
              <a:rPr lang="lv-LV" dirty="0" err="1" smtClean="0"/>
              <a:t>representatives</a:t>
            </a:r>
            <a:endParaRPr lang="lv-LV" dirty="0" smtClean="0"/>
          </a:p>
          <a:p>
            <a:r>
              <a:rPr lang="lv-LV" dirty="0" smtClean="0"/>
              <a:t>I </a:t>
            </a:r>
            <a:r>
              <a:rPr lang="lv-LV" dirty="0" err="1" smtClean="0"/>
              <a:t>learned</a:t>
            </a:r>
            <a:r>
              <a:rPr lang="lv-LV" dirty="0" smtClean="0"/>
              <a:t> </a:t>
            </a:r>
            <a:r>
              <a:rPr lang="lv-LV" dirty="0" err="1" smtClean="0"/>
              <a:t>that</a:t>
            </a:r>
            <a:r>
              <a:rPr lang="lv-LV" dirty="0" smtClean="0"/>
              <a:t> </a:t>
            </a:r>
            <a:r>
              <a:rPr lang="lv-LV" dirty="0" err="1" smtClean="0"/>
              <a:t>school</a:t>
            </a:r>
            <a:r>
              <a:rPr lang="lv-LV" dirty="0" smtClean="0"/>
              <a:t> </a:t>
            </a:r>
            <a:r>
              <a:rPr lang="lv-LV" dirty="0" err="1" smtClean="0"/>
              <a:t>has</a:t>
            </a:r>
            <a:r>
              <a:rPr lang="lv-LV" dirty="0" smtClean="0"/>
              <a:t> a </a:t>
            </a:r>
            <a:r>
              <a:rPr lang="lv-LV" dirty="0" err="1" smtClean="0"/>
              <a:t>passport</a:t>
            </a:r>
            <a:endParaRPr lang="lv-LV" dirty="0" smtClean="0"/>
          </a:p>
          <a:p>
            <a:r>
              <a:rPr lang="lv-LV" dirty="0" err="1" smtClean="0"/>
              <a:t>Headmasters</a:t>
            </a:r>
            <a:r>
              <a:rPr lang="lv-LV" dirty="0" smtClean="0"/>
              <a:t> </a:t>
            </a:r>
            <a:r>
              <a:rPr lang="lv-LV" dirty="0" err="1" smtClean="0"/>
              <a:t>work</a:t>
            </a:r>
            <a:r>
              <a:rPr lang="lv-LV" dirty="0" smtClean="0"/>
              <a:t> </a:t>
            </a:r>
            <a:r>
              <a:rPr lang="lv-LV" dirty="0" err="1" smtClean="0"/>
              <a:t>is</a:t>
            </a:r>
            <a:r>
              <a:rPr lang="lv-LV" dirty="0" smtClean="0"/>
              <a:t> </a:t>
            </a:r>
            <a:r>
              <a:rPr lang="lv-LV" dirty="0" err="1" smtClean="0"/>
              <a:t>hard</a:t>
            </a:r>
            <a:endParaRPr lang="lv-LV" dirty="0" smtClean="0"/>
          </a:p>
          <a:p>
            <a:pPr>
              <a:buNone/>
            </a:pPr>
            <a:endParaRPr lang="lv-LV" dirty="0"/>
          </a:p>
        </p:txBody>
      </p:sp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>
          <a:xfrm>
            <a:off x="8316415" y="6240016"/>
            <a:ext cx="684549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7" t="207" r="37438" b="-207"/>
          <a:stretch/>
        </p:blipFill>
        <p:spPr>
          <a:xfrm>
            <a:off x="123099" y="204981"/>
            <a:ext cx="2454516" cy="652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099" y="204981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200" b="1" dirty="0" smtClean="0">
                <a:solidFill>
                  <a:schemeClr val="bg1"/>
                </a:solidFill>
              </a:rPr>
              <a:t>Evelīna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3" y="188640"/>
            <a:ext cx="8544949" cy="640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1174" y="5589240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>
                <a:solidFill>
                  <a:schemeClr val="bg1"/>
                </a:solidFill>
              </a:rPr>
              <a:t>Dana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3459" y="1520310"/>
            <a:ext cx="1988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>
                <a:solidFill>
                  <a:srgbClr val="002060"/>
                </a:solidFill>
              </a:rPr>
              <a:t>Aleksandrs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0806" y="1044024"/>
            <a:ext cx="1266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Guntis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6136" y="1484784"/>
            <a:ext cx="504056" cy="7287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608523" y="1997037"/>
            <a:ext cx="109182" cy="60383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164288" y="4797152"/>
            <a:ext cx="288032" cy="7920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luksniesiem.diena.lv/uploads/thumbnails/680x455/articles/2013/08/10551__51fa31ef28139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477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3774" y="400277"/>
            <a:ext cx="46029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/>
              <a:t>Alūksne</a:t>
            </a:r>
            <a:r>
              <a:rPr lang="en-US" sz="3200" dirty="0"/>
              <a:t> museum </a:t>
            </a:r>
            <a:r>
              <a:rPr lang="en-US" sz="3200" dirty="0" smtClean="0"/>
              <a:t>historian</a:t>
            </a:r>
            <a:endParaRPr lang="lv-LV" sz="3200" dirty="0" smtClean="0"/>
          </a:p>
          <a:p>
            <a:pPr algn="ctr"/>
            <a:r>
              <a:rPr lang="lv-LV" sz="3200" dirty="0" smtClean="0"/>
              <a:t>Linda </a:t>
            </a:r>
            <a:r>
              <a:rPr lang="lv-LV" sz="3200" dirty="0" err="1" smtClean="0"/>
              <a:t>Safronoviča</a:t>
            </a:r>
            <a:endParaRPr lang="en-US" sz="32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87943"/>
            <a:ext cx="2848373" cy="2105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98283"/>
            <a:ext cx="9217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 learned more about some of the </a:t>
            </a:r>
            <a:r>
              <a:rPr lang="en-US" sz="3600" dirty="0" err="1"/>
              <a:t>Alūksne</a:t>
            </a:r>
            <a:r>
              <a:rPr lang="en-US" sz="3600" dirty="0"/>
              <a:t> objects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6077" y="3393262"/>
            <a:ext cx="2586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1.Palms </a:t>
            </a:r>
            <a:r>
              <a:rPr lang="lv-LV" sz="3200" dirty="0" err="1" smtClean="0"/>
              <a:t>house</a:t>
            </a:r>
            <a:endParaRPr lang="en-US" sz="3200" dirty="0"/>
          </a:p>
        </p:txBody>
      </p:sp>
      <p:pic>
        <p:nvPicPr>
          <p:cNvPr id="6" name="Picture 5" descr="Att&amp;emacr;lu rezult&amp;amacr;ti vaic&amp;amacr;jumam “palmu m&amp;amacr;ja al&amp;umacr;ksn&amp;emacr;”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767" y="1287943"/>
            <a:ext cx="3168353" cy="222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40767" y="351010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2.Ice </a:t>
            </a:r>
            <a:r>
              <a:rPr lang="lv-LV" sz="3200" dirty="0" err="1" smtClean="0"/>
              <a:t>cellar</a:t>
            </a:r>
            <a:endParaRPr lang="en-US" sz="3200" dirty="0"/>
          </a:p>
        </p:txBody>
      </p:sp>
      <p:pic>
        <p:nvPicPr>
          <p:cNvPr id="4100" name="Picture 4" descr="http://aluksniesiem.diena.lv/uploads/thumbnails/680x455/articles/2013/08/1374__51fa216dc99f4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7" y="4156433"/>
            <a:ext cx="3051138" cy="20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0" y="6198003"/>
            <a:ext cx="243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3.Lattelecom </a:t>
            </a:r>
            <a:endParaRPr lang="en-US" sz="32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4788024" y="4156433"/>
            <a:ext cx="2921096" cy="204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39324" y="6218320"/>
            <a:ext cx="250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4.Culture </a:t>
            </a:r>
            <a:r>
              <a:rPr lang="lv-LV" sz="3200" dirty="0" err="1" smtClean="0"/>
              <a:t>club</a:t>
            </a:r>
            <a:endParaRPr lang="en-US" sz="3200" dirty="0"/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luksniesiem.diena.lv/uploads/thumbnails/680x455/articles/2013/08/5932__51fa2dddb1012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5" y="393260"/>
            <a:ext cx="4109440" cy="27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252" y="3140968"/>
            <a:ext cx="4091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5</a:t>
            </a:r>
            <a:r>
              <a:rPr lang="lv-LV" sz="3200" dirty="0" smtClean="0"/>
              <a:t>. </a:t>
            </a:r>
            <a:r>
              <a:rPr lang="en-US" sz="3200" dirty="0"/>
              <a:t>Social care center</a:t>
            </a:r>
            <a:r>
              <a:rPr lang="lv-LV" sz="3200" dirty="0" smtClean="0"/>
              <a:t>«Alūksne</a:t>
            </a:r>
            <a:r>
              <a:rPr lang="lv-LV" sz="3200" dirty="0" smtClean="0"/>
              <a:t>»</a:t>
            </a:r>
            <a:endParaRPr lang="en-US" sz="3200" dirty="0"/>
          </a:p>
        </p:txBody>
      </p:sp>
      <p:pic>
        <p:nvPicPr>
          <p:cNvPr id="5124" name="Picture 4" descr="http://www.muzeji.lv/uploads/muzeju%20att_katalogam/Muzeji_foto/jaunPilsapkrtne_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54996" cy="304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4023" y="5474161"/>
            <a:ext cx="3357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6.Alūksne </a:t>
            </a:r>
            <a:r>
              <a:rPr lang="lv-LV" sz="3200" dirty="0" err="1" smtClean="0"/>
              <a:t>museum</a:t>
            </a:r>
            <a:endParaRPr lang="en-US" sz="3200" dirty="0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404664"/>
            <a:ext cx="305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/>
              <a:t>What</a:t>
            </a:r>
            <a:r>
              <a:rPr lang="lv-LV" sz="3200" dirty="0"/>
              <a:t> </a:t>
            </a:r>
            <a:r>
              <a:rPr lang="lv-LV" sz="3200" dirty="0" err="1"/>
              <a:t>did</a:t>
            </a:r>
            <a:r>
              <a:rPr lang="lv-LV" sz="3200" dirty="0"/>
              <a:t> I </a:t>
            </a:r>
            <a:r>
              <a:rPr lang="lv-LV" sz="3200" dirty="0" err="1"/>
              <a:t>learn</a:t>
            </a:r>
            <a:r>
              <a:rPr lang="lv-LV" sz="3200" dirty="0"/>
              <a:t>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0759"/>
          <a:stretch/>
        </p:blipFill>
        <p:spPr>
          <a:xfrm>
            <a:off x="251520" y="404664"/>
            <a:ext cx="3186545" cy="6058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1744541"/>
            <a:ext cx="168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Armands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1196752"/>
            <a:ext cx="53285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Alūksne</a:t>
            </a:r>
            <a:r>
              <a:rPr lang="en-US" sz="2800" dirty="0"/>
              <a:t> museum has more than 10 000 </a:t>
            </a:r>
            <a:r>
              <a:rPr lang="en-US" sz="2800" dirty="0" smtClean="0"/>
              <a:t>exhibits</a:t>
            </a:r>
            <a:endParaRPr lang="lv-LV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 err="1" smtClean="0"/>
              <a:t>There</a:t>
            </a:r>
            <a:r>
              <a:rPr lang="lv-LV" sz="2800" dirty="0" smtClean="0"/>
              <a:t> </a:t>
            </a:r>
            <a:r>
              <a:rPr lang="lv-LV" sz="2800" dirty="0" err="1" smtClean="0"/>
              <a:t>is</a:t>
            </a:r>
            <a:r>
              <a:rPr lang="lv-LV" sz="2800" dirty="0" smtClean="0"/>
              <a:t> r</a:t>
            </a:r>
            <a:r>
              <a:rPr lang="en-US" sz="2800" dirty="0" err="1" smtClean="0"/>
              <a:t>egularly</a:t>
            </a:r>
            <a:r>
              <a:rPr lang="en-US" sz="2800" dirty="0" smtClean="0"/>
              <a:t> </a:t>
            </a:r>
            <a:r>
              <a:rPr lang="en-US" sz="2800" dirty="0"/>
              <a:t>held educational activities for students of different </a:t>
            </a:r>
            <a:r>
              <a:rPr lang="en-US" sz="2800" dirty="0" smtClean="0"/>
              <a:t>ages</a:t>
            </a:r>
            <a:r>
              <a:rPr lang="lv-LV" sz="2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 smtClean="0"/>
              <a:t>I </a:t>
            </a:r>
            <a:r>
              <a:rPr lang="lv-LV" sz="2800" dirty="0" err="1" smtClean="0"/>
              <a:t>think</a:t>
            </a:r>
            <a:r>
              <a:rPr lang="lv-LV" sz="2800" dirty="0" smtClean="0"/>
              <a:t> </a:t>
            </a:r>
            <a:r>
              <a:rPr lang="lv-LV" sz="2800" dirty="0" err="1" smtClean="0"/>
              <a:t>this</a:t>
            </a:r>
            <a:r>
              <a:rPr lang="lv-LV" sz="2800" dirty="0" smtClean="0"/>
              <a:t> </a:t>
            </a:r>
            <a:r>
              <a:rPr lang="lv-LV" sz="2800" dirty="0" err="1" smtClean="0"/>
              <a:t>profession</a:t>
            </a:r>
            <a:r>
              <a:rPr lang="lv-LV" sz="2800" dirty="0" smtClean="0"/>
              <a:t> </a:t>
            </a:r>
            <a:r>
              <a:rPr lang="lv-LV" sz="2800" dirty="0" err="1" smtClean="0"/>
              <a:t>is</a:t>
            </a:r>
            <a:r>
              <a:rPr lang="lv-LV" sz="2800" dirty="0" smtClean="0"/>
              <a:t> </a:t>
            </a:r>
            <a:r>
              <a:rPr lang="lv-LV" sz="2800" dirty="0" err="1" smtClean="0"/>
              <a:t>interesting</a:t>
            </a:r>
            <a:endParaRPr lang="lv-LV" sz="2800" dirty="0" smtClean="0"/>
          </a:p>
        </p:txBody>
      </p:sp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8316415" y="6240016"/>
            <a:ext cx="684549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_enu_dienas_)_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320480" cy="55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672" y="184284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Sanija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762263"/>
            <a:ext cx="46252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err="1" smtClean="0"/>
              <a:t>Why</a:t>
            </a:r>
            <a:r>
              <a:rPr lang="lv-LV" sz="3200" dirty="0" smtClean="0"/>
              <a:t> </a:t>
            </a:r>
            <a:r>
              <a:rPr lang="lv-LV" sz="3200" dirty="0" err="1" smtClean="0"/>
              <a:t>did</a:t>
            </a:r>
            <a:r>
              <a:rPr lang="lv-LV" sz="3200" dirty="0" smtClean="0"/>
              <a:t> I </a:t>
            </a:r>
            <a:r>
              <a:rPr lang="lv-LV" sz="3200" dirty="0" err="1" smtClean="0"/>
              <a:t>shade</a:t>
            </a:r>
            <a:r>
              <a:rPr lang="lv-LV" sz="3200" dirty="0" smtClean="0"/>
              <a:t>?</a:t>
            </a:r>
            <a:endParaRPr lang="lv-LV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 smtClean="0"/>
              <a:t>I </a:t>
            </a:r>
            <a:r>
              <a:rPr lang="lv-LV" sz="2800" dirty="0" err="1" smtClean="0"/>
              <a:t>like</a:t>
            </a:r>
            <a:r>
              <a:rPr lang="lv-LV" sz="2800" dirty="0" smtClean="0"/>
              <a:t> </a:t>
            </a:r>
            <a:r>
              <a:rPr lang="lv-LV" sz="2800" dirty="0" err="1" smtClean="0"/>
              <a:t>children</a:t>
            </a:r>
            <a:endParaRPr lang="lv-LV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dirty="0"/>
          </a:p>
          <a:p>
            <a:r>
              <a:rPr lang="lv-LV" sz="3200" dirty="0" err="1" smtClean="0"/>
              <a:t>How</a:t>
            </a:r>
            <a:r>
              <a:rPr lang="lv-LV" sz="3200" dirty="0" smtClean="0"/>
              <a:t> </a:t>
            </a:r>
            <a:r>
              <a:rPr lang="lv-LV" sz="3200" dirty="0" err="1" smtClean="0"/>
              <a:t>did</a:t>
            </a:r>
            <a:r>
              <a:rPr lang="lv-LV" sz="3200" dirty="0" smtClean="0"/>
              <a:t> I </a:t>
            </a:r>
            <a:r>
              <a:rPr lang="lv-LV" sz="3200" dirty="0" err="1" smtClean="0"/>
              <a:t>spend</a:t>
            </a:r>
            <a:r>
              <a:rPr lang="lv-LV" sz="3200" dirty="0" smtClean="0"/>
              <a:t> </a:t>
            </a:r>
            <a:r>
              <a:rPr lang="lv-LV" sz="3200" dirty="0" err="1" smtClean="0"/>
              <a:t>this</a:t>
            </a:r>
            <a:r>
              <a:rPr lang="lv-LV" sz="3200" dirty="0" smtClean="0"/>
              <a:t> </a:t>
            </a:r>
            <a:r>
              <a:rPr lang="lv-LV" sz="3200" dirty="0" err="1" smtClean="0"/>
              <a:t>day</a:t>
            </a:r>
            <a:r>
              <a:rPr lang="lv-LV" sz="3200" dirty="0" smtClean="0"/>
              <a:t>?</a:t>
            </a:r>
            <a:endParaRPr lang="lv-LV" sz="3200" dirty="0" smtClean="0"/>
          </a:p>
          <a:p>
            <a:r>
              <a:rPr lang="lv-LV" sz="2800" dirty="0" err="1" smtClean="0"/>
              <a:t>Exercising</a:t>
            </a:r>
            <a:r>
              <a:rPr lang="lv-LV" sz="2800" dirty="0" smtClean="0"/>
              <a:t>, </a:t>
            </a:r>
            <a:r>
              <a:rPr lang="lv-LV" sz="2800" dirty="0" err="1" smtClean="0"/>
              <a:t>playing</a:t>
            </a:r>
            <a:r>
              <a:rPr lang="lv-LV" sz="2800" dirty="0" smtClean="0"/>
              <a:t> </a:t>
            </a:r>
            <a:r>
              <a:rPr lang="lv-LV" sz="2800" dirty="0" err="1" smtClean="0"/>
              <a:t>different</a:t>
            </a:r>
            <a:r>
              <a:rPr lang="lv-LV" sz="2800" dirty="0" smtClean="0"/>
              <a:t> </a:t>
            </a:r>
            <a:r>
              <a:rPr lang="lv-LV" sz="2800" dirty="0" err="1" smtClean="0"/>
              <a:t>games</a:t>
            </a:r>
            <a:r>
              <a:rPr lang="lv-LV" sz="2800" dirty="0" smtClean="0"/>
              <a:t>, </a:t>
            </a:r>
            <a:r>
              <a:rPr lang="lv-LV" sz="2800" dirty="0" err="1" smtClean="0"/>
              <a:t>singing</a:t>
            </a:r>
            <a:r>
              <a:rPr lang="lv-LV" sz="2800" dirty="0" smtClean="0"/>
              <a:t>.</a:t>
            </a:r>
            <a:endParaRPr lang="lv-LV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sz="2800" dirty="0"/>
          </a:p>
          <a:p>
            <a:r>
              <a:rPr lang="lv-LV" sz="3200" dirty="0" err="1" smtClean="0"/>
              <a:t>What</a:t>
            </a:r>
            <a:r>
              <a:rPr lang="lv-LV" sz="3200" dirty="0" smtClean="0"/>
              <a:t> </a:t>
            </a:r>
            <a:r>
              <a:rPr lang="lv-LV" sz="3200" dirty="0" err="1" smtClean="0"/>
              <a:t>surprised</a:t>
            </a:r>
            <a:r>
              <a:rPr lang="lv-LV" sz="3200" dirty="0" smtClean="0"/>
              <a:t> </a:t>
            </a:r>
            <a:r>
              <a:rPr lang="lv-LV" sz="3200" dirty="0" err="1" smtClean="0"/>
              <a:t>me</a:t>
            </a:r>
            <a:r>
              <a:rPr lang="lv-LV" sz="3200" dirty="0" smtClean="0"/>
              <a:t>?</a:t>
            </a:r>
            <a:endParaRPr lang="lv-LV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 err="1" smtClean="0"/>
              <a:t>Children</a:t>
            </a:r>
            <a:r>
              <a:rPr lang="lv-LV" sz="2800" dirty="0" smtClean="0"/>
              <a:t> </a:t>
            </a:r>
            <a:r>
              <a:rPr lang="lv-LV" sz="2800" dirty="0" err="1" smtClean="0"/>
              <a:t>have</a:t>
            </a:r>
            <a:r>
              <a:rPr lang="lv-LV" sz="2800" dirty="0" smtClean="0"/>
              <a:t> </a:t>
            </a:r>
            <a:r>
              <a:rPr lang="lv-LV" sz="2800" dirty="0" err="1" smtClean="0"/>
              <a:t>very</a:t>
            </a:r>
            <a:r>
              <a:rPr lang="lv-LV" sz="2800" dirty="0" smtClean="0"/>
              <a:t> </a:t>
            </a:r>
            <a:r>
              <a:rPr lang="lv-LV" sz="2800" dirty="0" err="1" smtClean="0"/>
              <a:t>interesting</a:t>
            </a:r>
            <a:r>
              <a:rPr lang="lv-LV" sz="2800" dirty="0" smtClean="0"/>
              <a:t> </a:t>
            </a:r>
            <a:r>
              <a:rPr lang="lv-LV" sz="2800" dirty="0" err="1" smtClean="0"/>
              <a:t>names</a:t>
            </a:r>
            <a:r>
              <a:rPr lang="lv-LV" sz="2800" dirty="0" smtClean="0"/>
              <a:t> </a:t>
            </a:r>
            <a:r>
              <a:rPr lang="lv-LV" sz="2800" dirty="0" err="1" smtClean="0"/>
              <a:t>which</a:t>
            </a:r>
            <a:r>
              <a:rPr lang="lv-LV" sz="2800" dirty="0" smtClean="0"/>
              <a:t> </a:t>
            </a:r>
            <a:r>
              <a:rPr lang="lv-LV" sz="2800" dirty="0" err="1" smtClean="0"/>
              <a:t>are</a:t>
            </a:r>
            <a:r>
              <a:rPr lang="lv-LV" sz="2800" dirty="0" smtClean="0"/>
              <a:t> </a:t>
            </a:r>
            <a:r>
              <a:rPr lang="lv-LV" sz="2800" dirty="0" err="1" smtClean="0"/>
              <a:t>difficult</a:t>
            </a:r>
            <a:r>
              <a:rPr lang="lv-LV" sz="2800" dirty="0" smtClean="0"/>
              <a:t> </a:t>
            </a:r>
            <a:r>
              <a:rPr lang="lv-LV" sz="2800" dirty="0" err="1" smtClean="0"/>
              <a:t>remember</a:t>
            </a:r>
            <a:endParaRPr lang="lv-LV" sz="2800" dirty="0" smtClean="0"/>
          </a:p>
          <a:p>
            <a:endParaRPr lang="en-US" sz="2800" dirty="0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_enu_dienas_)_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572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08105" y="692696"/>
            <a:ext cx="33843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200" dirty="0" err="1" smtClean="0"/>
              <a:t>Children</a:t>
            </a:r>
            <a:r>
              <a:rPr lang="lv-LV" sz="3200" dirty="0" smtClean="0"/>
              <a:t> </a:t>
            </a:r>
            <a:r>
              <a:rPr lang="lv-LV" sz="3200" dirty="0" err="1" smtClean="0"/>
              <a:t>liked</a:t>
            </a:r>
            <a:r>
              <a:rPr lang="lv-LV" sz="3200" dirty="0" smtClean="0"/>
              <a:t> </a:t>
            </a:r>
            <a:r>
              <a:rPr lang="lv-LV" sz="3200" dirty="0" err="1" smtClean="0"/>
              <a:t>taking</a:t>
            </a:r>
            <a:r>
              <a:rPr lang="lv-LV" sz="3200" dirty="0" smtClean="0"/>
              <a:t> </a:t>
            </a:r>
            <a:r>
              <a:rPr lang="lv-LV" sz="3200" dirty="0" err="1" smtClean="0"/>
              <a:t>photos</a:t>
            </a:r>
            <a:endParaRPr lang="lv-LV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200" dirty="0" err="1" smtClean="0"/>
              <a:t>Some</a:t>
            </a:r>
            <a:r>
              <a:rPr lang="lv-LV" sz="3200" dirty="0" smtClean="0"/>
              <a:t> </a:t>
            </a:r>
            <a:r>
              <a:rPr lang="lv-LV" sz="3200" dirty="0" err="1" smtClean="0"/>
              <a:t>of</a:t>
            </a:r>
            <a:r>
              <a:rPr lang="lv-LV" sz="3200" dirty="0" smtClean="0"/>
              <a:t> </a:t>
            </a:r>
            <a:r>
              <a:rPr lang="lv-LV" sz="3200" dirty="0" err="1" smtClean="0"/>
              <a:t>them</a:t>
            </a:r>
            <a:r>
              <a:rPr lang="lv-LV" sz="3200" dirty="0" smtClean="0"/>
              <a:t> </a:t>
            </a:r>
            <a:r>
              <a:rPr lang="lv-LV" sz="3200" dirty="0" err="1" smtClean="0"/>
              <a:t>solve</a:t>
            </a:r>
            <a:r>
              <a:rPr lang="lv-LV" sz="3200" dirty="0"/>
              <a:t> </a:t>
            </a:r>
            <a:r>
              <a:rPr lang="lv-LV" sz="3200" dirty="0" err="1" smtClean="0"/>
              <a:t>complicated</a:t>
            </a:r>
            <a:r>
              <a:rPr lang="lv-LV" sz="3200" dirty="0" smtClean="0"/>
              <a:t> </a:t>
            </a:r>
            <a:r>
              <a:rPr lang="lv-LV" sz="3200" dirty="0" err="1" smtClean="0"/>
              <a:t>puzzles</a:t>
            </a:r>
            <a:endParaRPr lang="lv-LV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200" dirty="0" smtClean="0"/>
              <a:t>It </a:t>
            </a:r>
            <a:r>
              <a:rPr lang="lv-LV" sz="3200" dirty="0" err="1" smtClean="0"/>
              <a:t>is</a:t>
            </a:r>
            <a:r>
              <a:rPr lang="lv-LV" sz="3200" dirty="0" smtClean="0"/>
              <a:t> </a:t>
            </a:r>
            <a:r>
              <a:rPr lang="lv-LV" sz="3200" dirty="0" err="1" smtClean="0"/>
              <a:t>very</a:t>
            </a:r>
            <a:r>
              <a:rPr lang="lv-LV" sz="3200" dirty="0" smtClean="0"/>
              <a:t> </a:t>
            </a:r>
            <a:r>
              <a:rPr lang="lv-LV" sz="3200" dirty="0" err="1" smtClean="0"/>
              <a:t>interesting</a:t>
            </a:r>
            <a:r>
              <a:rPr lang="lv-LV" sz="3200" dirty="0" smtClean="0"/>
              <a:t> to </a:t>
            </a:r>
            <a:r>
              <a:rPr lang="lv-LV" sz="3200" dirty="0" err="1" smtClean="0"/>
              <a:t>look</a:t>
            </a:r>
            <a:r>
              <a:rPr lang="lv-LV" sz="3200" dirty="0" smtClean="0"/>
              <a:t> </a:t>
            </a:r>
            <a:r>
              <a:rPr lang="lv-LV" sz="3200" dirty="0" err="1" smtClean="0"/>
              <a:t>after</a:t>
            </a:r>
            <a:r>
              <a:rPr lang="lv-LV" sz="3200" dirty="0" smtClean="0"/>
              <a:t> 4-5 </a:t>
            </a:r>
            <a:r>
              <a:rPr lang="lv-LV" sz="3200" dirty="0" err="1" smtClean="0"/>
              <a:t>years</a:t>
            </a:r>
            <a:r>
              <a:rPr lang="lv-LV" sz="3200" dirty="0" smtClean="0"/>
              <a:t> </a:t>
            </a:r>
            <a:r>
              <a:rPr lang="lv-LV" sz="3200" dirty="0" err="1" smtClean="0"/>
              <a:t>old</a:t>
            </a:r>
            <a:r>
              <a:rPr lang="lv-LV" sz="3200" dirty="0" smtClean="0"/>
              <a:t> </a:t>
            </a:r>
            <a:r>
              <a:rPr lang="lv-LV" sz="3200" dirty="0" err="1" smtClean="0"/>
              <a:t>children</a:t>
            </a:r>
            <a:endParaRPr lang="lv-LV" sz="3200" dirty="0" smtClean="0"/>
          </a:p>
        </p:txBody>
      </p:sp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8208913" y="6341200"/>
            <a:ext cx="683568" cy="44183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394136" cy="511256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Insights</a:t>
            </a:r>
            <a:r>
              <a:rPr lang="lv-LV" b="1" dirty="0" smtClean="0">
                <a:solidFill>
                  <a:srgbClr val="0070C0"/>
                </a:solidFill>
              </a:rPr>
              <a:t> </a:t>
            </a:r>
            <a:r>
              <a:rPr lang="lv-LV" b="1" dirty="0" err="1" smtClean="0">
                <a:solidFill>
                  <a:srgbClr val="0070C0"/>
                </a:solidFill>
              </a:rPr>
              <a:t>in</a:t>
            </a:r>
            <a:r>
              <a:rPr lang="lv-LV" b="1" dirty="0" smtClean="0">
                <a:solidFill>
                  <a:srgbClr val="0070C0"/>
                </a:solidFill>
              </a:rPr>
              <a:t/>
            </a:r>
            <a:br>
              <a:rPr lang="lv-LV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Aluksne</a:t>
            </a:r>
            <a:r>
              <a:rPr lang="lv-LV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school</a:t>
            </a:r>
            <a:r>
              <a:rPr lang="lv-LV" b="1" dirty="0" smtClean="0">
                <a:solidFill>
                  <a:srgbClr val="0070C0"/>
                </a:solidFill>
              </a:rPr>
              <a:t>s`</a:t>
            </a:r>
            <a:r>
              <a:rPr lang="en-US" b="1" dirty="0" smtClean="0">
                <a:solidFill>
                  <a:srgbClr val="0070C0"/>
                </a:solidFill>
              </a:rPr>
              <a:t> student</a:t>
            </a:r>
            <a:r>
              <a:rPr lang="lv-LV" b="1" dirty="0" smtClean="0">
                <a:solidFill>
                  <a:srgbClr val="0070C0"/>
                </a:solidFill>
              </a:rPr>
              <a:t>s`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lv-LV" b="1" dirty="0" err="1" smtClean="0">
                <a:solidFill>
                  <a:srgbClr val="0070C0"/>
                </a:solidFill>
              </a:rPr>
              <a:t>council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representatives </a:t>
            </a:r>
            <a:r>
              <a:rPr lang="en-US" b="1" dirty="0" smtClean="0">
                <a:solidFill>
                  <a:srgbClr val="0070C0"/>
                </a:solidFill>
              </a:rPr>
              <a:t>experience </a:t>
            </a:r>
            <a:r>
              <a:rPr lang="en-US" b="1" dirty="0">
                <a:solidFill>
                  <a:srgbClr val="0070C0"/>
                </a:solidFill>
              </a:rPr>
              <a:t>trip to </a:t>
            </a:r>
            <a:r>
              <a:rPr lang="en-US" b="1" dirty="0" err="1">
                <a:solidFill>
                  <a:srgbClr val="0070C0"/>
                </a:solidFill>
              </a:rPr>
              <a:t>Valga</a:t>
            </a:r>
            <a:r>
              <a:rPr lang="en-US" b="1" dirty="0">
                <a:solidFill>
                  <a:srgbClr val="0070C0"/>
                </a:solidFill>
              </a:rPr>
              <a:t> and </a:t>
            </a:r>
            <a:r>
              <a:rPr lang="en-US" b="1" dirty="0" err="1">
                <a:solidFill>
                  <a:srgbClr val="0070C0"/>
                </a:solidFill>
              </a:rPr>
              <a:t>Valka</a:t>
            </a:r>
            <a:endParaRPr lang="lv-LV" b="1" dirty="0">
              <a:solidFill>
                <a:srgbClr val="0070C0"/>
              </a:solidFill>
              <a:latin typeface="Balloon XBd TL" panose="03060B02030402060201" pitchFamily="66" charset="0"/>
            </a:endParaRPr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332656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agenda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:</a:t>
            </a:r>
            <a:endParaRPr lang="lv-LV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  <a:p>
            <a:endParaRPr lang="lv-LV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Valka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itchFamily="66" charset="0"/>
              </a:rPr>
              <a:t>Youth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itchFamily="66" charset="0"/>
              </a:rPr>
              <a:t>office inspection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;</a:t>
            </a:r>
            <a:endParaRPr lang="lv-LV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Introducing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with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activities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(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youth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forums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,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youth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council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,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voluntary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work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)</a:t>
            </a:r>
            <a:endParaRPr lang="lv-LV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Introducing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with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Valka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basic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school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students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council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work</a:t>
            </a:r>
            <a:endParaRPr lang="lv-LV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Visiting</a:t>
            </a:r>
            <a:r>
              <a:rPr lang="lv-LV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valka art </a:t>
            </a:r>
            <a:r>
              <a:rPr lang="lv-LV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school</a:t>
            </a:r>
            <a:endParaRPr lang="lv-LV" sz="3600" dirty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97" y="1370206"/>
            <a:ext cx="434022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071">
            <a:off x="383617" y="532047"/>
            <a:ext cx="2736304" cy="24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1572"/>
            <a:ext cx="4873985" cy="3261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939" y="18148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Valka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children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and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youth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centre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«mice»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ce\AppData\Local\Temp\Rar$DI87.640\DSC_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241">
            <a:off x="608733" y="467951"/>
            <a:ext cx="5400600" cy="359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ce\AppData\Local\Temp\Rar$DI64.344\DSC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576">
            <a:off x="3549418" y="3104921"/>
            <a:ext cx="5089195" cy="3383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What</a:t>
            </a:r>
            <a:r>
              <a:rPr lang="lv-LV" dirty="0" smtClean="0"/>
              <a:t> </a:t>
            </a:r>
            <a:r>
              <a:rPr lang="lv-LV" dirty="0" err="1" smtClean="0"/>
              <a:t>is</a:t>
            </a:r>
            <a:r>
              <a:rPr lang="lv-LV" dirty="0" smtClean="0"/>
              <a:t> </a:t>
            </a:r>
            <a:r>
              <a:rPr lang="lv-LV" dirty="0" err="1" smtClean="0"/>
              <a:t>Shadow</a:t>
            </a:r>
            <a:r>
              <a:rPr lang="lv-LV" dirty="0" smtClean="0"/>
              <a:t> </a:t>
            </a:r>
            <a:r>
              <a:rPr lang="lv-LV" dirty="0" err="1" smtClean="0"/>
              <a:t>day</a:t>
            </a:r>
            <a:r>
              <a:rPr lang="lv-LV" dirty="0" smtClean="0"/>
              <a:t>?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v-LV" dirty="0" err="1" smtClean="0"/>
              <a:t>Shadow</a:t>
            </a:r>
            <a:r>
              <a:rPr lang="lv-LV" dirty="0" smtClean="0"/>
              <a:t> </a:t>
            </a:r>
            <a:r>
              <a:rPr lang="lv-LV" dirty="0" err="1" smtClean="0"/>
              <a:t>day</a:t>
            </a:r>
            <a:r>
              <a:rPr lang="lv-LV" dirty="0" smtClean="0"/>
              <a:t> </a:t>
            </a:r>
            <a:r>
              <a:rPr lang="lv-LV" dirty="0" err="1" smtClean="0"/>
              <a:t>is</a:t>
            </a:r>
            <a:r>
              <a:rPr lang="lv-LV" dirty="0" smtClean="0"/>
              <a:t> </a:t>
            </a:r>
            <a:r>
              <a:rPr lang="lv-LV" dirty="0" err="1" smtClean="0"/>
              <a:t>very</a:t>
            </a:r>
            <a:r>
              <a:rPr lang="lv-LV" dirty="0" smtClean="0"/>
              <a:t> </a:t>
            </a:r>
            <a:r>
              <a:rPr lang="lv-LV" dirty="0" err="1" smtClean="0"/>
              <a:t>popular</a:t>
            </a:r>
            <a:r>
              <a:rPr lang="lv-LV" dirty="0"/>
              <a:t> </a:t>
            </a:r>
            <a:r>
              <a:rPr lang="lv-LV" dirty="0" err="1" smtClean="0"/>
              <a:t>and</a:t>
            </a:r>
            <a:r>
              <a:rPr lang="lv-LV" dirty="0" smtClean="0"/>
              <a:t> </a:t>
            </a:r>
            <a:r>
              <a:rPr lang="lv-LV" dirty="0" err="1" smtClean="0"/>
              <a:t>well</a:t>
            </a:r>
            <a:r>
              <a:rPr lang="lv-LV" dirty="0" smtClean="0"/>
              <a:t> – </a:t>
            </a:r>
            <a:r>
              <a:rPr lang="lv-LV" dirty="0" err="1" smtClean="0"/>
              <a:t>known</a:t>
            </a:r>
            <a:r>
              <a:rPr lang="lv-LV" dirty="0" smtClean="0"/>
              <a:t> </a:t>
            </a:r>
            <a:r>
              <a:rPr lang="lv-LV" i="1" dirty="0" smtClean="0"/>
              <a:t>Junior </a:t>
            </a:r>
            <a:r>
              <a:rPr lang="lv-LV" i="1" dirty="0" err="1" smtClean="0"/>
              <a:t>Achievement</a:t>
            </a:r>
            <a:r>
              <a:rPr lang="lv-LV" dirty="0" smtClean="0"/>
              <a:t> </a:t>
            </a:r>
            <a:r>
              <a:rPr lang="lv-LV" dirty="0" smtClean="0"/>
              <a:t> </a:t>
            </a:r>
            <a:r>
              <a:rPr lang="lv-LV" dirty="0" err="1" smtClean="0"/>
              <a:t>career</a:t>
            </a:r>
            <a:r>
              <a:rPr lang="lv-LV" dirty="0" smtClean="0"/>
              <a:t> </a:t>
            </a:r>
            <a:r>
              <a:rPr lang="lv-LV" dirty="0" err="1" smtClean="0"/>
              <a:t>educational</a:t>
            </a:r>
            <a:r>
              <a:rPr lang="lv-LV" dirty="0" smtClean="0"/>
              <a:t> </a:t>
            </a:r>
            <a:r>
              <a:rPr lang="lv-LV" dirty="0" err="1" smtClean="0"/>
              <a:t>programme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1st-12</a:t>
            </a:r>
            <a:r>
              <a:rPr lang="lv-LV" dirty="0" smtClean="0"/>
              <a:t>th</a:t>
            </a:r>
            <a:r>
              <a:rPr lang="lv-LV" dirty="0" smtClean="0"/>
              <a:t> </a:t>
            </a:r>
            <a:r>
              <a:rPr lang="lv-LV" dirty="0" err="1" smtClean="0"/>
              <a:t>classes</a:t>
            </a:r>
            <a:r>
              <a:rPr lang="lv-LV" dirty="0" smtClean="0"/>
              <a:t> students. </a:t>
            </a:r>
            <a:r>
              <a:rPr lang="lv-LV" dirty="0" err="1" smtClean="0"/>
              <a:t>According</a:t>
            </a:r>
            <a:r>
              <a:rPr lang="lv-LV" dirty="0" smtClean="0"/>
              <a:t> to </a:t>
            </a:r>
            <a:r>
              <a:rPr lang="lv-LV" dirty="0" err="1" smtClean="0"/>
              <a:t>the</a:t>
            </a:r>
            <a:r>
              <a:rPr lang="lv-LV" dirty="0" smtClean="0"/>
              <a:t> </a:t>
            </a:r>
            <a:r>
              <a:rPr lang="lv-LV" dirty="0" err="1" smtClean="0"/>
              <a:t>programme</a:t>
            </a:r>
            <a:r>
              <a:rPr lang="lv-LV" dirty="0" smtClean="0"/>
              <a:t> students </a:t>
            </a:r>
            <a:r>
              <a:rPr lang="lv-LV" dirty="0" err="1" smtClean="0"/>
              <a:t>visit</a:t>
            </a:r>
            <a:r>
              <a:rPr lang="lv-LV" dirty="0" smtClean="0"/>
              <a:t> </a:t>
            </a:r>
            <a:r>
              <a:rPr lang="lv-LV" dirty="0" err="1" smtClean="0"/>
              <a:t>working</a:t>
            </a:r>
            <a:r>
              <a:rPr lang="lv-LV" dirty="0" smtClean="0"/>
              <a:t> </a:t>
            </a:r>
            <a:r>
              <a:rPr lang="lv-LV" dirty="0" err="1" smtClean="0"/>
              <a:t>places</a:t>
            </a:r>
            <a:r>
              <a:rPr lang="lv-LV" dirty="0" smtClean="0"/>
              <a:t> </a:t>
            </a:r>
            <a:r>
              <a:rPr lang="lv-LV" dirty="0" err="1" smtClean="0"/>
              <a:t>and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4-6 </a:t>
            </a:r>
            <a:r>
              <a:rPr lang="lv-LV" dirty="0" err="1" smtClean="0"/>
              <a:t>hours</a:t>
            </a:r>
            <a:r>
              <a:rPr lang="lv-LV" dirty="0" smtClean="0"/>
              <a:t> </a:t>
            </a:r>
            <a:r>
              <a:rPr lang="lv-LV" dirty="0" err="1" smtClean="0"/>
              <a:t>they</a:t>
            </a:r>
            <a:r>
              <a:rPr lang="lv-LV" dirty="0" smtClean="0"/>
              <a:t> </a:t>
            </a:r>
            <a:r>
              <a:rPr lang="lv-LV" dirty="0" err="1" smtClean="0"/>
              <a:t>observe</a:t>
            </a:r>
            <a:r>
              <a:rPr lang="lv-LV" dirty="0" smtClean="0"/>
              <a:t> </a:t>
            </a:r>
            <a:r>
              <a:rPr lang="lv-LV" dirty="0" err="1" smtClean="0"/>
              <a:t>the</a:t>
            </a:r>
            <a:r>
              <a:rPr lang="lv-LV" dirty="0" smtClean="0"/>
              <a:t> </a:t>
            </a:r>
            <a:r>
              <a:rPr lang="lv-LV" dirty="0" err="1" smtClean="0"/>
              <a:t>representative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profession</a:t>
            </a:r>
            <a:r>
              <a:rPr lang="lv-LV" dirty="0" smtClean="0"/>
              <a:t> </a:t>
            </a:r>
            <a:r>
              <a:rPr lang="lv-LV" dirty="0" err="1" smtClean="0"/>
              <a:t>what</a:t>
            </a:r>
            <a:r>
              <a:rPr lang="lv-LV" dirty="0" smtClean="0"/>
              <a:t> </a:t>
            </a:r>
            <a:r>
              <a:rPr lang="lv-LV" dirty="0" err="1" smtClean="0"/>
              <a:t>they</a:t>
            </a:r>
            <a:r>
              <a:rPr lang="lv-LV" dirty="0" smtClean="0"/>
              <a:t> </a:t>
            </a:r>
            <a:r>
              <a:rPr lang="lv-LV" dirty="0" err="1" smtClean="0"/>
              <a:t>have</a:t>
            </a:r>
            <a:r>
              <a:rPr lang="lv-LV" dirty="0" smtClean="0"/>
              <a:t> </a:t>
            </a:r>
            <a:r>
              <a:rPr lang="lv-LV" dirty="0" err="1" smtClean="0"/>
              <a:t>chosen</a:t>
            </a:r>
            <a:r>
              <a:rPr lang="lv-LV" dirty="0" smtClean="0"/>
              <a:t> </a:t>
            </a:r>
            <a:r>
              <a:rPr lang="lv-LV" dirty="0" err="1" smtClean="0"/>
              <a:t>and</a:t>
            </a:r>
            <a:r>
              <a:rPr lang="lv-LV" dirty="0" smtClean="0"/>
              <a:t> </a:t>
            </a:r>
            <a:r>
              <a:rPr lang="lv-LV" dirty="0" err="1" smtClean="0"/>
              <a:t>hospitate</a:t>
            </a:r>
            <a:r>
              <a:rPr lang="lv-LV" dirty="0" smtClean="0"/>
              <a:t> </a:t>
            </a:r>
            <a:r>
              <a:rPr lang="lv-LV" dirty="0" err="1" smtClean="0"/>
              <a:t>its</a:t>
            </a:r>
            <a:r>
              <a:rPr lang="lv-LV" dirty="0" smtClean="0"/>
              <a:t> </a:t>
            </a:r>
            <a:r>
              <a:rPr lang="lv-LV" dirty="0" err="1" smtClean="0"/>
              <a:t>routine</a:t>
            </a:r>
            <a:r>
              <a:rPr lang="lv-LV" dirty="0" smtClean="0"/>
              <a:t>.</a:t>
            </a:r>
            <a:endParaRPr lang="lv-LV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7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ce\AppData\Local\Temp\Rar$DI69.640\DSC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968">
            <a:off x="611560" y="908720"/>
            <a:ext cx="7171200" cy="4768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ce\AppData\Local\Temp\Rar$DI80.640\DSC_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r="9498"/>
          <a:stretch/>
        </p:blipFill>
        <p:spPr bwMode="auto">
          <a:xfrm>
            <a:off x="6012160" y="1240534"/>
            <a:ext cx="266131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ce\AppData\Local\Temp\Rar$DI20.640\DSC_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26926"/>
          <a:stretch/>
        </p:blipFill>
        <p:spPr bwMode="auto">
          <a:xfrm>
            <a:off x="4331960" y="3478445"/>
            <a:ext cx="2808312" cy="295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Valka art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school</a:t>
            </a:r>
            <a:endParaRPr lang="lv-LV" dirty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</p:txBody>
      </p:sp>
      <p:pic>
        <p:nvPicPr>
          <p:cNvPr id="1027" name="Picture 3" descr="C:\Users\Dace\AppData\Local\Temp\Rar$DI51.232\DSC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40352" cy="514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ce\AppData\Local\Temp\Rar$DI59.048\DSC_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8" y="2420888"/>
            <a:ext cx="6304800" cy="4192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ce\AppData\Local\Temp\Rar$DI61.048\DSC_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331"/>
            <a:ext cx="5472608" cy="363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560840" cy="567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1714520"/>
          </a:xfrm>
        </p:spPr>
        <p:txBody>
          <a:bodyPr>
            <a:normAutofit/>
          </a:bodyPr>
          <a:lstStyle/>
          <a:p>
            <a:pPr algn="ctr"/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Valga,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Tea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is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introducing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with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youth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centre</a:t>
            </a:r>
            <a:endParaRPr lang="lv-LV" dirty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</p:txBody>
      </p:sp>
      <p:pic>
        <p:nvPicPr>
          <p:cNvPr id="11266" name="Picture 2" descr="C:\Users\Dace\AppData\Local\Temp\Rar$DI73.160\DSC_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6948264" cy="461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ce\AppData\Local\Temp\Rar$DI39.864\DSC_0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8" y="1190679"/>
            <a:ext cx="8145900" cy="5416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1143000"/>
          </a:xfrm>
        </p:spPr>
        <p:txBody>
          <a:bodyPr/>
          <a:lstStyle/>
          <a:p>
            <a:pPr algn="ctr"/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Attentive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listeners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..</a:t>
            </a:r>
            <a:r>
              <a:rPr lang="lv-LV" dirty="0" smtClean="0">
                <a:solidFill>
                  <a:schemeClr val="tx2">
                    <a:lumMod val="75000"/>
                  </a:schemeClr>
                </a:solidFill>
                <a:latin typeface="Balloon XBd TL" panose="03060B02030402060201" pitchFamily="66" charset="0"/>
              </a:rPr>
              <a:t>.</a:t>
            </a:r>
            <a:endParaRPr lang="lv-LV" dirty="0">
              <a:solidFill>
                <a:schemeClr val="tx2">
                  <a:lumMod val="75000"/>
                </a:schemeClr>
              </a:solidFill>
              <a:latin typeface="Balloon XBd TL" panose="03060B02030402060201" pitchFamily="66" charset="0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enjoyed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!!!</a:t>
            </a:r>
            <a:endParaRPr lang="lv-LV" dirty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</p:txBody>
      </p:sp>
      <p:pic>
        <p:nvPicPr>
          <p:cNvPr id="16386" name="Picture 2" descr="C:\Users\Dace\AppData\Local\Temp\Rar$DI72.864\DSC_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244408" cy="548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ce\AppData\Local\Temp\Rar$DI39.568\DSC_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93632" cy="5913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ace\AppData\Local\Temp\Rar$DI71.272\DSC_0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 bwMode="auto">
          <a:xfrm>
            <a:off x="107504" y="908720"/>
            <a:ext cx="8859989" cy="541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2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ace\AppData\Local\Temp\Rar$DI94.568\DSC_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2558"/>
            <a:ext cx="8445582" cy="56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Why</a:t>
            </a:r>
            <a:r>
              <a:rPr lang="lv-LV" dirty="0" smtClean="0"/>
              <a:t> do </a:t>
            </a:r>
            <a:r>
              <a:rPr lang="lv-LV" dirty="0" err="1" smtClean="0"/>
              <a:t>we</a:t>
            </a:r>
            <a:r>
              <a:rPr lang="lv-LV" dirty="0" smtClean="0"/>
              <a:t> </a:t>
            </a:r>
            <a:r>
              <a:rPr lang="lv-LV" dirty="0" err="1" smtClean="0"/>
              <a:t>need</a:t>
            </a:r>
            <a:r>
              <a:rPr lang="lv-LV" dirty="0" smtClean="0"/>
              <a:t> </a:t>
            </a:r>
            <a:r>
              <a:rPr lang="lv-LV" dirty="0" err="1" smtClean="0"/>
              <a:t>shadow</a:t>
            </a:r>
            <a:r>
              <a:rPr lang="lv-LV" dirty="0" smtClean="0"/>
              <a:t> </a:t>
            </a:r>
            <a:r>
              <a:rPr lang="lv-LV" dirty="0" err="1" smtClean="0"/>
              <a:t>day</a:t>
            </a:r>
            <a:r>
              <a:rPr lang="lv-LV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err="1" smtClean="0"/>
              <a:t>Future</a:t>
            </a:r>
            <a:r>
              <a:rPr lang="lv-LV" dirty="0" smtClean="0"/>
              <a:t> </a:t>
            </a:r>
            <a:r>
              <a:rPr lang="lv-LV" dirty="0" err="1" smtClean="0"/>
              <a:t>profession</a:t>
            </a:r>
            <a:endParaRPr lang="lv-LV" dirty="0" smtClean="0"/>
          </a:p>
          <a:p>
            <a:r>
              <a:rPr lang="lv-LV" dirty="0" err="1" smtClean="0"/>
              <a:t>Occupation`s</a:t>
            </a:r>
            <a:r>
              <a:rPr lang="lv-LV" dirty="0" smtClean="0"/>
              <a:t>+/-, </a:t>
            </a:r>
            <a:r>
              <a:rPr lang="lv-LV" dirty="0" err="1" smtClean="0"/>
              <a:t>the</a:t>
            </a:r>
            <a:r>
              <a:rPr lang="lv-LV" dirty="0" smtClean="0"/>
              <a:t> </a:t>
            </a:r>
            <a:r>
              <a:rPr lang="lv-LV" dirty="0" err="1" smtClean="0"/>
              <a:t>size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salary</a:t>
            </a:r>
            <a:r>
              <a:rPr lang="lv-LV" dirty="0" smtClean="0"/>
              <a:t>, </a:t>
            </a:r>
            <a:r>
              <a:rPr lang="lv-LV" dirty="0" err="1" smtClean="0"/>
              <a:t>responsibilities</a:t>
            </a:r>
            <a:r>
              <a:rPr lang="lv-LV" dirty="0" smtClean="0"/>
              <a:t>, </a:t>
            </a:r>
            <a:r>
              <a:rPr lang="lv-LV" dirty="0" err="1" smtClean="0"/>
              <a:t>rights</a:t>
            </a:r>
            <a:r>
              <a:rPr lang="lv-LV" dirty="0" smtClean="0"/>
              <a:t>, </a:t>
            </a:r>
            <a:r>
              <a:rPr lang="lv-LV" dirty="0" err="1" smtClean="0"/>
              <a:t>etc</a:t>
            </a:r>
            <a:r>
              <a:rPr lang="lv-LV" dirty="0" smtClean="0"/>
              <a:t>.</a:t>
            </a:r>
            <a:endParaRPr lang="lv-LV" dirty="0" smtClean="0"/>
          </a:p>
          <a:p>
            <a:r>
              <a:rPr lang="lv-LV" dirty="0" err="1" smtClean="0"/>
              <a:t>Propose</a:t>
            </a:r>
            <a:r>
              <a:rPr lang="lv-LV" dirty="0" smtClean="0"/>
              <a:t> </a:t>
            </a:r>
            <a:r>
              <a:rPr lang="lv-LV" dirty="0" err="1" smtClean="0"/>
              <a:t>ideas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</a:t>
            </a:r>
            <a:r>
              <a:rPr lang="lv-LV" dirty="0" err="1" smtClean="0"/>
              <a:t>representatives</a:t>
            </a:r>
            <a:endParaRPr lang="lv-LV" dirty="0" smtClean="0"/>
          </a:p>
          <a:p>
            <a:r>
              <a:rPr lang="lv-LV" dirty="0" err="1" smtClean="0"/>
              <a:t>Find</a:t>
            </a:r>
            <a:r>
              <a:rPr lang="lv-LV" dirty="0" smtClean="0"/>
              <a:t> </a:t>
            </a:r>
            <a:r>
              <a:rPr lang="lv-LV" dirty="0" err="1" smtClean="0"/>
              <a:t>out</a:t>
            </a:r>
            <a:r>
              <a:rPr lang="lv-LV" dirty="0" smtClean="0"/>
              <a:t> </a:t>
            </a:r>
            <a:r>
              <a:rPr lang="lv-LV" dirty="0" err="1" smtClean="0"/>
              <a:t>things</a:t>
            </a:r>
            <a:r>
              <a:rPr lang="lv-LV" dirty="0" smtClean="0"/>
              <a:t> </a:t>
            </a:r>
            <a:r>
              <a:rPr lang="lv-LV" dirty="0" err="1" smtClean="0"/>
              <a:t>which</a:t>
            </a:r>
            <a:r>
              <a:rPr lang="lv-LV" dirty="0" smtClean="0"/>
              <a:t> </a:t>
            </a:r>
            <a:r>
              <a:rPr lang="lv-LV" dirty="0" err="1" smtClean="0"/>
              <a:t>normally</a:t>
            </a:r>
            <a:r>
              <a:rPr lang="lv-LV" dirty="0" smtClean="0"/>
              <a:t> </a:t>
            </a:r>
            <a:r>
              <a:rPr lang="lv-LV" dirty="0" err="1" smtClean="0"/>
              <a:t>is</a:t>
            </a:r>
            <a:r>
              <a:rPr lang="lv-LV" dirty="0" smtClean="0"/>
              <a:t> </a:t>
            </a:r>
            <a:r>
              <a:rPr lang="lv-LV" dirty="0" err="1" smtClean="0"/>
              <a:t>difficult</a:t>
            </a:r>
            <a:r>
              <a:rPr lang="lv-LV" dirty="0" smtClean="0"/>
              <a:t> to </a:t>
            </a:r>
            <a:r>
              <a:rPr lang="lv-LV" dirty="0" err="1" smtClean="0"/>
              <a:t>understand</a:t>
            </a:r>
            <a:r>
              <a:rPr lang="lv-LV" dirty="0" smtClean="0"/>
              <a:t>.</a:t>
            </a:r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322128" cy="5530944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Students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from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aluksne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municipality`s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</a:t>
            </a:r>
            <a:r>
              <a:rPr lang="lv-LV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school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: </a:t>
            </a: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/>
            </a:r>
            <a:b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</a:br>
            <a: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/>
            </a:r>
            <a:br>
              <a:rPr lang="lv-L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</a:br>
            <a: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Artis 12.a, </a:t>
            </a:r>
            <a:r>
              <a:rPr lang="lv-LV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dana</a:t>
            </a:r>
            <a: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11.a, marta 8.a un </a:t>
            </a:r>
            <a:r>
              <a:rPr lang="lv-LV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aleksandrs</a:t>
            </a:r>
            <a: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> 6. klase</a:t>
            </a:r>
            <a:b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</a:br>
            <a: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  <a:t/>
            </a:r>
            <a:br>
              <a:rPr lang="lv-LV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lloon XBd TL" panose="03060B02030402060201" pitchFamily="66" charset="0"/>
              </a:rPr>
            </a:br>
            <a:endParaRPr lang="lv-LV" dirty="0">
              <a:solidFill>
                <a:schemeClr val="tx2">
                  <a:lumMod val="60000"/>
                  <a:lumOff val="40000"/>
                </a:schemeClr>
              </a:solidFill>
              <a:latin typeface="Balloon XBd TL" panose="03060B02030402060201" pitchFamily="66" charset="0"/>
            </a:endParaRPr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8616389" y="6166061"/>
            <a:ext cx="420107" cy="5032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7325755" cy="6373407"/>
          </a:xfrm>
          <a:prstGeom prst="rect">
            <a:avLst/>
          </a:prstGeom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5576" y="5643245"/>
            <a:ext cx="4075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ccupational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health and safety specialist</a:t>
            </a:r>
          </a:p>
        </p:txBody>
      </p:sp>
    </p:spTree>
    <p:extLst>
      <p:ext uri="{BB962C8B-B14F-4D97-AF65-F5344CB8AC3E}">
        <p14:creationId xmlns:p14="http://schemas.microsoft.com/office/powerpoint/2010/main" val="32646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525344" cy="6525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203744"/>
            <a:ext cx="2161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 smtClean="0"/>
              <a:t>Fire</a:t>
            </a:r>
            <a:r>
              <a:rPr lang="lv-LV" sz="3200" dirty="0" smtClean="0"/>
              <a:t> </a:t>
            </a:r>
            <a:r>
              <a:rPr lang="lv-LV" sz="3200" dirty="0" err="1" smtClean="0"/>
              <a:t>fighters</a:t>
            </a:r>
            <a:endParaRPr lang="en-US" sz="3200" dirty="0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3" y="257169"/>
            <a:ext cx="7754551" cy="6513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2717631"/>
            <a:ext cx="187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 smtClean="0">
                <a:solidFill>
                  <a:schemeClr val="bg1"/>
                </a:solidFill>
              </a:rPr>
              <a:t>Chemistry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520430" cy="6542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157" y="3789040"/>
            <a:ext cx="1375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/>
              <a:t>P</a:t>
            </a:r>
            <a:r>
              <a:rPr lang="lv-LV" sz="3200" dirty="0" err="1" smtClean="0"/>
              <a:t>hysics</a:t>
            </a:r>
            <a:endParaRPr lang="en-US" sz="3200" dirty="0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4586" cy="6461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53" y="188640"/>
            <a:ext cx="8025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 smtClean="0">
                <a:solidFill>
                  <a:schemeClr val="bg1"/>
                </a:solidFill>
              </a:rPr>
              <a:t>Meeting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with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National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Defence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studies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teacher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754551" cy="6513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538" y="2860776"/>
            <a:ext cx="3917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err="1" smtClean="0">
                <a:solidFill>
                  <a:schemeClr val="bg1"/>
                </a:solidFill>
              </a:rPr>
              <a:t>Meeting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with</a:t>
            </a:r>
            <a:r>
              <a:rPr lang="lv-LV" sz="3200" dirty="0" smtClean="0">
                <a:solidFill>
                  <a:schemeClr val="bg1"/>
                </a:solidFill>
              </a:rPr>
              <a:t> </a:t>
            </a:r>
            <a:r>
              <a:rPr lang="lv-LV" sz="3200" dirty="0" err="1" smtClean="0">
                <a:solidFill>
                  <a:schemeClr val="bg1"/>
                </a:solidFill>
              </a:rPr>
              <a:t>chaplain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8616389" y="6166061"/>
            <a:ext cx="420107" cy="5032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D:\Desktop\brivpratiiig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620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616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 err="1"/>
              <a:t>Meeting</a:t>
            </a:r>
            <a:r>
              <a:rPr lang="lv-LV" b="1" dirty="0"/>
              <a:t> </a:t>
            </a:r>
            <a:r>
              <a:rPr lang="lv-LV" b="1" dirty="0" err="1"/>
              <a:t>with</a:t>
            </a:r>
            <a:r>
              <a:rPr lang="lv-LV" b="1" dirty="0"/>
              <a:t> </a:t>
            </a:r>
            <a:r>
              <a:rPr lang="lv-LV" b="1" dirty="0" err="1"/>
              <a:t>volunteers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endParaRPr lang="lv-LV" b="1" dirty="0"/>
          </a:p>
          <a:p>
            <a:r>
              <a:rPr lang="lv-LV" b="1" dirty="0"/>
              <a:t> </a:t>
            </a:r>
            <a:r>
              <a:rPr lang="lv-LV" b="1" dirty="0" err="1"/>
              <a:t>Greece</a:t>
            </a:r>
            <a:r>
              <a:rPr lang="lv-LV" b="1" dirty="0"/>
              <a:t>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Czech</a:t>
            </a:r>
            <a:r>
              <a:rPr lang="lv-LV" b="1" dirty="0"/>
              <a:t> </a:t>
            </a:r>
            <a:r>
              <a:rPr lang="lv-LV" b="1" dirty="0" err="1"/>
              <a:t>Republic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8688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6" y="570176"/>
            <a:ext cx="8320098" cy="6240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976" y="0"/>
            <a:ext cx="6845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Students </a:t>
            </a:r>
            <a:r>
              <a:rPr lang="lv-LV" sz="3200" dirty="0" err="1" smtClean="0"/>
              <a:t>are</a:t>
            </a:r>
            <a:r>
              <a:rPr lang="lv-LV" sz="3200" dirty="0" smtClean="0"/>
              <a:t> </a:t>
            </a:r>
            <a:r>
              <a:rPr lang="lv-LV" sz="3200" dirty="0" err="1" smtClean="0"/>
              <a:t>telling</a:t>
            </a:r>
            <a:r>
              <a:rPr lang="lv-LV" sz="3200" dirty="0" smtClean="0"/>
              <a:t> </a:t>
            </a:r>
            <a:r>
              <a:rPr lang="lv-LV" sz="3200" dirty="0" err="1" smtClean="0"/>
              <a:t>about</a:t>
            </a:r>
            <a:r>
              <a:rPr lang="lv-LV" sz="3200" dirty="0" smtClean="0"/>
              <a:t>  </a:t>
            </a:r>
            <a:r>
              <a:rPr lang="lv-LV" sz="3200" dirty="0" err="1" smtClean="0"/>
              <a:t>Shadow</a:t>
            </a:r>
            <a:r>
              <a:rPr lang="lv-LV" sz="3200" dirty="0" smtClean="0"/>
              <a:t> </a:t>
            </a:r>
            <a:r>
              <a:rPr lang="lv-LV" sz="3200" dirty="0" err="1" smtClean="0"/>
              <a:t>day</a:t>
            </a:r>
            <a:endParaRPr lang="en-US" sz="32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as\Desktop\DSCF266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15642"/>
            <a:ext cx="8568952" cy="64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799" y="1628800"/>
            <a:ext cx="1048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dirty="0" smtClean="0">
                <a:solidFill>
                  <a:schemeClr val="bg1"/>
                </a:solidFill>
              </a:rPr>
              <a:t>Dana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3950" y="1"/>
            <a:ext cx="389005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800" dirty="0" smtClean="0"/>
              <a:t> </a:t>
            </a:r>
            <a:r>
              <a:rPr lang="lv-LV" sz="4800" dirty="0" err="1" smtClean="0"/>
              <a:t>The</a:t>
            </a:r>
            <a:r>
              <a:rPr lang="lv-LV" sz="4800" dirty="0" smtClean="0"/>
              <a:t> </a:t>
            </a:r>
            <a:r>
              <a:rPr lang="lv-LV" sz="4800" dirty="0" err="1" smtClean="0"/>
              <a:t>director</a:t>
            </a:r>
            <a:r>
              <a:rPr lang="lv-LV" sz="4800" dirty="0" smtClean="0"/>
              <a:t> </a:t>
            </a:r>
            <a:r>
              <a:rPr lang="lv-LV" sz="4800" dirty="0" err="1" smtClean="0"/>
              <a:t>of</a:t>
            </a:r>
            <a:r>
              <a:rPr lang="lv-LV" sz="4800" dirty="0" smtClean="0"/>
              <a:t>  </a:t>
            </a:r>
            <a:r>
              <a:rPr lang="lv-LV" sz="4800" dirty="0" err="1" smtClean="0"/>
              <a:t>the</a:t>
            </a:r>
            <a:r>
              <a:rPr lang="lv-LV" sz="4800" dirty="0" smtClean="0"/>
              <a:t> </a:t>
            </a:r>
            <a:r>
              <a:rPr lang="lv-LV" sz="4800" dirty="0" err="1"/>
              <a:t>C</a:t>
            </a:r>
            <a:r>
              <a:rPr lang="lv-LV" sz="4800" dirty="0" err="1" smtClean="0"/>
              <a:t>ulture</a:t>
            </a:r>
            <a:r>
              <a:rPr lang="lv-LV" sz="4800" dirty="0" smtClean="0"/>
              <a:t> </a:t>
            </a:r>
            <a:r>
              <a:rPr lang="lv-LV" sz="4800" dirty="0" err="1" smtClean="0"/>
              <a:t>and</a:t>
            </a:r>
            <a:r>
              <a:rPr lang="lv-LV" sz="4800" dirty="0" smtClean="0"/>
              <a:t> </a:t>
            </a:r>
            <a:r>
              <a:rPr lang="lv-LV" sz="4800" dirty="0" err="1" smtClean="0"/>
              <a:t>sport</a:t>
            </a:r>
            <a:r>
              <a:rPr lang="lv-LV" sz="4800" dirty="0" smtClean="0"/>
              <a:t> </a:t>
            </a:r>
            <a:r>
              <a:rPr lang="lv-LV" sz="4800" dirty="0" err="1" smtClean="0"/>
              <a:t>department</a:t>
            </a:r>
            <a:r>
              <a:rPr lang="lv-LV" sz="4800" dirty="0" smtClean="0"/>
              <a:t> </a:t>
            </a:r>
            <a:r>
              <a:rPr lang="lv-LV" sz="4800" dirty="0" err="1" smtClean="0"/>
              <a:t>of</a:t>
            </a:r>
            <a:r>
              <a:rPr lang="lv-LV" sz="4800" dirty="0" smtClean="0"/>
              <a:t> </a:t>
            </a:r>
            <a:r>
              <a:rPr lang="lv-LV" sz="4800" dirty="0" err="1" smtClean="0"/>
              <a:t>Aluksne</a:t>
            </a:r>
            <a:r>
              <a:rPr lang="lv-LV" sz="4800" dirty="0" smtClean="0"/>
              <a:t> </a:t>
            </a:r>
            <a:r>
              <a:rPr lang="lv-LV" sz="4800" dirty="0" err="1" smtClean="0"/>
              <a:t>municipality</a:t>
            </a:r>
            <a:endParaRPr lang="lv-LV" sz="4800" dirty="0" smtClean="0"/>
          </a:p>
          <a:p>
            <a:pPr marL="0" indent="0" algn="ctr">
              <a:buNone/>
            </a:pPr>
            <a:r>
              <a:rPr lang="lv-LV" sz="4800" b="1" dirty="0" smtClean="0"/>
              <a:t>Sanita </a:t>
            </a:r>
            <a:r>
              <a:rPr lang="lv-LV" sz="4800" b="1" dirty="0" smtClean="0"/>
              <a:t>Eglīte</a:t>
            </a:r>
            <a:endParaRPr lang="en-US" sz="4800" b="1" dirty="0"/>
          </a:p>
        </p:txBody>
      </p:sp>
      <p:pic>
        <p:nvPicPr>
          <p:cNvPr id="2050" name="Picture 2" descr="C:\Users\Danas\Desktop\New Pictur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" y="0"/>
            <a:ext cx="5226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3045" y="340248"/>
            <a:ext cx="3178696" cy="60095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400" dirty="0" err="1" smtClean="0"/>
              <a:t>Representative</a:t>
            </a:r>
            <a:r>
              <a:rPr lang="lv-LV" sz="4400" dirty="0" smtClean="0"/>
              <a:t> </a:t>
            </a:r>
            <a:r>
              <a:rPr lang="lv-LV" sz="4400" dirty="0" err="1" smtClean="0"/>
              <a:t>of</a:t>
            </a:r>
            <a:r>
              <a:rPr lang="lv-LV" sz="4400" dirty="0" smtClean="0"/>
              <a:t> </a:t>
            </a:r>
            <a:r>
              <a:rPr lang="lv-LV" sz="4400" dirty="0" err="1"/>
              <a:t>C</a:t>
            </a:r>
            <a:r>
              <a:rPr lang="lv-LV" sz="4400" dirty="0" err="1" smtClean="0"/>
              <a:t>ulture</a:t>
            </a:r>
            <a:r>
              <a:rPr lang="lv-LV" sz="4400" dirty="0" smtClean="0"/>
              <a:t> </a:t>
            </a:r>
            <a:r>
              <a:rPr lang="lv-LV" sz="4400" dirty="0" err="1" smtClean="0"/>
              <a:t>department</a:t>
            </a:r>
            <a:r>
              <a:rPr lang="lv-LV" sz="4400" dirty="0" smtClean="0"/>
              <a:t> </a:t>
            </a:r>
            <a:r>
              <a:rPr lang="lv-LV" sz="4800" b="1" dirty="0" smtClean="0"/>
              <a:t>Valda Zeltiņa</a:t>
            </a:r>
            <a:endParaRPr lang="en-US" sz="4800" b="1" dirty="0"/>
          </a:p>
        </p:txBody>
      </p:sp>
      <p:pic>
        <p:nvPicPr>
          <p:cNvPr id="3074" name="Picture 2" descr="C:\Users\Danas\Desktop\10536__51fa31ebd93f7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82" y="32586"/>
            <a:ext cx="6210317" cy="66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388424" y="6174015"/>
            <a:ext cx="576064" cy="4233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507</Words>
  <Application>Microsoft Office PowerPoint</Application>
  <PresentationFormat>On-screen Show (4:3)</PresentationFormat>
  <Paragraphs>107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What is Shadow day?</vt:lpstr>
      <vt:lpstr>Why do we need shadow 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 sports and culture events</vt:lpstr>
      <vt:lpstr>PowerPoint Presentation</vt:lpstr>
      <vt:lpstr>16th May Museums night</vt:lpstr>
      <vt:lpstr>23th May Youth day</vt:lpstr>
      <vt:lpstr>12.06. – 14. 06. Powerboat World championship</vt:lpstr>
      <vt:lpstr>20.06. Transnational competition in beach volleyball «Katrīnas kauss»</vt:lpstr>
      <vt:lpstr>21.06. Summer Soltice celebration «Lielās līgo lustes Alūksnē»</vt:lpstr>
      <vt:lpstr>18.- 19.07. Powerboat Baltic Open Championship</vt:lpstr>
      <vt:lpstr>31.07. – 02.08. Aluksne town celebration</vt:lpstr>
      <vt:lpstr>05.09. Celebration of anniversary of narrow gauge railway</vt:lpstr>
      <vt:lpstr>12.12. – 13.12. Transnational Christmas tournament in judo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 in  Aluksne schools` students` council representatives experience trip to Valga and Valka</vt:lpstr>
      <vt:lpstr>PowerPoint Presentation</vt:lpstr>
      <vt:lpstr>Valka children and youth centre «mice»</vt:lpstr>
      <vt:lpstr>PowerPoint Presentation</vt:lpstr>
      <vt:lpstr>PowerPoint Presentation</vt:lpstr>
      <vt:lpstr>Valka art school</vt:lpstr>
      <vt:lpstr>PowerPoint Presentation</vt:lpstr>
      <vt:lpstr>PowerPoint Presentation</vt:lpstr>
      <vt:lpstr>Valga, Tea is introducing with youth centre</vt:lpstr>
      <vt:lpstr>Attentive listeners ...</vt:lpstr>
      <vt:lpstr>enjoyed!!!</vt:lpstr>
      <vt:lpstr>PowerPoint Presentation</vt:lpstr>
      <vt:lpstr>PowerPoint Presentation</vt:lpstr>
      <vt:lpstr>PowerPoint Presentation</vt:lpstr>
      <vt:lpstr>Students from aluksne municipality`s school:   Artis 12.a, dana 11.a, marta 8.a un aleksandrs 6. klase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Pieredze</dc:title>
  <dc:creator>Liga</dc:creator>
  <cp:lastModifiedBy>Share10s</cp:lastModifiedBy>
  <cp:revision>81</cp:revision>
  <dcterms:created xsi:type="dcterms:W3CDTF">2015-03-14T10:31:44Z</dcterms:created>
  <dcterms:modified xsi:type="dcterms:W3CDTF">2015-03-21T17:32:40Z</dcterms:modified>
</cp:coreProperties>
</file>