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51" d="100"/>
          <a:sy n="51" d="100"/>
        </p:scale>
        <p:origin x="-58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PT" smtClean="0"/>
              <a:t>Clique para editar o estilo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47128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PT" smtClean="0"/>
              <a:t>Clique para editar o estilo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86916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smtClean="0"/>
              <a:t>Clique para editar o estilo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411669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PT" smtClean="0"/>
              <a:t>Clique para editar o estilo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1535285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smtClean="0"/>
              <a:t>Clique para editar o estilo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835592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PT" smtClean="0"/>
              <a:t>Clique para editar o estilo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460616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749739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PT" smtClean="0"/>
              <a:t>Clique para editar o estilo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72934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2128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PT" smtClean="0"/>
              <a:t>Clique para editar o estilo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136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389364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399518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65757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203886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PT" smtClean="0"/>
              <a:t>Clique para editar o estilo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54BC391C-8B63-44E8-B89A-02DFEF9ED9CC}" type="datetimeFigureOut">
              <a:rPr lang="pt-PT" smtClean="0"/>
              <a:pPr/>
              <a:t>15-03-2016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317099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9324AE-3D41-46C8-9B03-11E0259B3681}" type="slidenum">
              <a:rPr lang="pt-PT" smtClean="0"/>
              <a:pPr/>
              <a:t>‹N›</a:t>
            </a:fld>
            <a:endParaRPr lang="pt-PT"/>
          </a:p>
        </p:txBody>
      </p:sp>
      <p:sp>
        <p:nvSpPr>
          <p:cNvPr id="5" name="Date Placeholder 4"/>
          <p:cNvSpPr>
            <a:spLocks noGrp="1"/>
          </p:cNvSpPr>
          <p:nvPr>
            <p:ph type="dt" sz="half" idx="10"/>
          </p:nvPr>
        </p:nvSpPr>
        <p:spPr/>
        <p:txBody>
          <a:bodyPr/>
          <a:lstStyle/>
          <a:p>
            <a:fld id="{54BC391C-8B63-44E8-B89A-02DFEF9ED9CC}" type="datetimeFigureOut">
              <a:rPr lang="pt-PT" smtClean="0"/>
              <a:pPr/>
              <a:t>15-03-2016</a:t>
            </a:fld>
            <a:endParaRPr lang="pt-PT"/>
          </a:p>
        </p:txBody>
      </p:sp>
    </p:spTree>
    <p:extLst>
      <p:ext uri="{BB962C8B-B14F-4D97-AF65-F5344CB8AC3E}">
        <p14:creationId xmlns:p14="http://schemas.microsoft.com/office/powerpoint/2010/main" xmlns="" val="429465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PT" smtClean="0"/>
              <a:t>Clique para editar o estilo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BC391C-8B63-44E8-B89A-02DFEF9ED9CC}" type="datetimeFigureOut">
              <a:rPr lang="pt-PT" smtClean="0"/>
              <a:pPr/>
              <a:t>15-03-2016</a:t>
            </a:fld>
            <a:endParaRPr lang="pt-P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9324AE-3D41-46C8-9B03-11E0259B3681}" type="slidenum">
              <a:rPr lang="pt-PT" smtClean="0"/>
              <a:pPr/>
              <a:t>‹N›</a:t>
            </a:fld>
            <a:endParaRPr lang="pt-PT"/>
          </a:p>
        </p:txBody>
      </p:sp>
    </p:spTree>
    <p:extLst>
      <p:ext uri="{BB962C8B-B14F-4D97-AF65-F5344CB8AC3E}">
        <p14:creationId xmlns:p14="http://schemas.microsoft.com/office/powerpoint/2010/main" xmlns="" val="409883229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3687" y="764272"/>
            <a:ext cx="7766936" cy="1646302"/>
          </a:xfrm>
        </p:spPr>
        <p:txBody>
          <a:bodyPr/>
          <a:lstStyle/>
          <a:p>
            <a:r>
              <a:rPr lang="pt-PT" dirty="0" err="1" smtClean="0"/>
              <a:t>Current</a:t>
            </a:r>
            <a:r>
              <a:rPr lang="pt-PT" dirty="0" smtClean="0"/>
              <a:t> </a:t>
            </a:r>
            <a:r>
              <a:rPr lang="pt-PT" dirty="0" err="1"/>
              <a:t>P</a:t>
            </a:r>
            <a:r>
              <a:rPr lang="pt-PT" dirty="0" err="1" smtClean="0"/>
              <a:t>roblems</a:t>
            </a:r>
            <a:r>
              <a:rPr lang="pt-PT" dirty="0" smtClean="0"/>
              <a:t> in </a:t>
            </a:r>
            <a:r>
              <a:rPr lang="pt-PT" dirty="0" err="1" smtClean="0"/>
              <a:t>Education</a:t>
            </a:r>
            <a:endParaRPr lang="pt-PT" dirty="0"/>
          </a:p>
        </p:txBody>
      </p:sp>
      <p:sp>
        <p:nvSpPr>
          <p:cNvPr id="3" name="Subtítulo 2"/>
          <p:cNvSpPr>
            <a:spLocks noGrp="1"/>
          </p:cNvSpPr>
          <p:nvPr>
            <p:ph type="subTitle" idx="1"/>
          </p:nvPr>
        </p:nvSpPr>
        <p:spPr>
          <a:xfrm>
            <a:off x="1313884" y="2711430"/>
            <a:ext cx="7766936" cy="1096899"/>
          </a:xfrm>
        </p:spPr>
        <p:txBody>
          <a:bodyPr>
            <a:normAutofit/>
          </a:bodyPr>
          <a:lstStyle/>
          <a:p>
            <a:r>
              <a:rPr lang="pt-PT" sz="2400" dirty="0" smtClean="0"/>
              <a:t>Erasmus +</a:t>
            </a:r>
            <a:endParaRPr lang="pt-PT" sz="2400" dirty="0"/>
          </a:p>
        </p:txBody>
      </p:sp>
    </p:spTree>
    <p:extLst>
      <p:ext uri="{BB962C8B-B14F-4D97-AF65-F5344CB8AC3E}">
        <p14:creationId xmlns:p14="http://schemas.microsoft.com/office/powerpoint/2010/main" xmlns="" val="239010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Introduction</a:t>
            </a:r>
            <a:r>
              <a:rPr lang="pt-PT" dirty="0" smtClean="0"/>
              <a:t> </a:t>
            </a:r>
            <a:endParaRPr lang="pt-PT" dirty="0"/>
          </a:p>
        </p:txBody>
      </p:sp>
      <p:sp>
        <p:nvSpPr>
          <p:cNvPr id="3" name="Marcador de Posição de Conteúdo 2"/>
          <p:cNvSpPr>
            <a:spLocks noGrp="1"/>
          </p:cNvSpPr>
          <p:nvPr>
            <p:ph idx="1"/>
          </p:nvPr>
        </p:nvSpPr>
        <p:spPr>
          <a:xfrm>
            <a:off x="574303" y="2173467"/>
            <a:ext cx="8596668" cy="3880773"/>
          </a:xfrm>
        </p:spPr>
        <p:txBody>
          <a:bodyPr/>
          <a:lstStyle/>
          <a:p>
            <a:r>
              <a:rPr lang="pt-PT" dirty="0" smtClean="0"/>
              <a:t>In </a:t>
            </a:r>
            <a:r>
              <a:rPr lang="pt-PT" dirty="0" err="1" smtClean="0"/>
              <a:t>this</a:t>
            </a:r>
            <a:r>
              <a:rPr lang="pt-PT" dirty="0" smtClean="0"/>
              <a:t> </a:t>
            </a:r>
            <a:r>
              <a:rPr lang="pt-PT" dirty="0" err="1" smtClean="0"/>
              <a:t>presentation</a:t>
            </a:r>
            <a:r>
              <a:rPr lang="pt-PT" dirty="0" smtClean="0"/>
              <a:t> </a:t>
            </a:r>
            <a:r>
              <a:rPr lang="pt-PT" dirty="0" err="1" smtClean="0"/>
              <a:t>we</a:t>
            </a:r>
            <a:r>
              <a:rPr lang="pt-PT" dirty="0" smtClean="0"/>
              <a:t> are </a:t>
            </a:r>
            <a:r>
              <a:rPr lang="pt-PT" dirty="0" err="1" smtClean="0"/>
              <a:t>going</a:t>
            </a:r>
            <a:r>
              <a:rPr lang="pt-PT" dirty="0" smtClean="0"/>
              <a:t> to </a:t>
            </a:r>
            <a:r>
              <a:rPr lang="pt-PT" dirty="0" err="1" smtClean="0"/>
              <a:t>talk</a:t>
            </a:r>
            <a:r>
              <a:rPr lang="pt-PT" dirty="0" smtClean="0"/>
              <a:t> </a:t>
            </a:r>
            <a:r>
              <a:rPr lang="pt-PT" dirty="0" err="1" smtClean="0"/>
              <a:t>about</a:t>
            </a:r>
            <a:r>
              <a:rPr lang="pt-PT" dirty="0" smtClean="0"/>
              <a:t> </a:t>
            </a:r>
            <a:r>
              <a:rPr lang="pt-PT" dirty="0" err="1" smtClean="0"/>
              <a:t>the</a:t>
            </a:r>
            <a:r>
              <a:rPr lang="pt-PT" dirty="0"/>
              <a:t> </a:t>
            </a:r>
            <a:r>
              <a:rPr lang="pt-PT" dirty="0" err="1" smtClean="0"/>
              <a:t>educational</a:t>
            </a:r>
            <a:r>
              <a:rPr lang="pt-PT" dirty="0" smtClean="0"/>
              <a:t> </a:t>
            </a:r>
            <a:r>
              <a:rPr lang="pt-PT" dirty="0" err="1" smtClean="0"/>
              <a:t>problems</a:t>
            </a:r>
            <a:r>
              <a:rPr lang="pt-PT" dirty="0" smtClean="0"/>
              <a:t> in </a:t>
            </a:r>
            <a:r>
              <a:rPr lang="pt-PT" dirty="0" err="1" smtClean="0"/>
              <a:t>most</a:t>
            </a:r>
            <a:r>
              <a:rPr lang="pt-PT" dirty="0" smtClean="0"/>
              <a:t> countries in </a:t>
            </a:r>
            <a:r>
              <a:rPr lang="pt-PT" dirty="0" err="1"/>
              <a:t>E</a:t>
            </a:r>
            <a:r>
              <a:rPr lang="pt-PT" dirty="0" err="1" smtClean="0"/>
              <a:t>urope</a:t>
            </a:r>
            <a:r>
              <a:rPr lang="pt-PT" dirty="0" smtClean="0"/>
              <a:t>  </a:t>
            </a:r>
            <a:r>
              <a:rPr lang="pt-PT" dirty="0" err="1" smtClean="0"/>
              <a:t>such</a:t>
            </a:r>
            <a:r>
              <a:rPr lang="pt-PT" dirty="0" smtClean="0"/>
              <a:t> as </a:t>
            </a:r>
            <a:r>
              <a:rPr lang="en-US" dirty="0" smtClean="0"/>
              <a:t>Portugal, Greece, Italy, Norway, Turkey and Bulgaria.</a:t>
            </a:r>
          </a:p>
          <a:p>
            <a:r>
              <a:rPr lang="en-US" dirty="0" smtClean="0"/>
              <a:t>We are going to discuss about the possible solutions of the problems.</a:t>
            </a:r>
          </a:p>
          <a:p>
            <a:endParaRPr lang="pt-PT" dirty="0"/>
          </a:p>
          <a:p>
            <a:endParaRPr lang="en-US" dirty="0" smtClean="0"/>
          </a:p>
        </p:txBody>
      </p:sp>
      <p:pic>
        <p:nvPicPr>
          <p:cNvPr id="4" name="Imagem 3"/>
          <p:cNvPicPr>
            <a:picLocks noChangeAspect="1"/>
          </p:cNvPicPr>
          <p:nvPr/>
        </p:nvPicPr>
        <p:blipFill>
          <a:blip r:embed="rId2"/>
          <a:stretch>
            <a:fillRect/>
          </a:stretch>
        </p:blipFill>
        <p:spPr>
          <a:xfrm>
            <a:off x="6300865" y="3893002"/>
            <a:ext cx="2438400" cy="1876425"/>
          </a:xfrm>
          <a:prstGeom prst="rect">
            <a:avLst/>
          </a:prstGeom>
        </p:spPr>
      </p:pic>
    </p:spTree>
    <p:extLst>
      <p:ext uri="{BB962C8B-B14F-4D97-AF65-F5344CB8AC3E}">
        <p14:creationId xmlns:p14="http://schemas.microsoft.com/office/powerpoint/2010/main" xmlns="" val="104765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Principal </a:t>
            </a:r>
            <a:r>
              <a:rPr lang="pt-PT" dirty="0" err="1" smtClean="0"/>
              <a:t>Problem</a:t>
            </a:r>
            <a:r>
              <a:rPr lang="pt-PT" dirty="0" smtClean="0"/>
              <a:t> </a:t>
            </a:r>
            <a:endParaRPr lang="pt-PT" dirty="0"/>
          </a:p>
        </p:txBody>
      </p:sp>
      <p:sp>
        <p:nvSpPr>
          <p:cNvPr id="3" name="Marcador de Posição de Conteúdo 2"/>
          <p:cNvSpPr>
            <a:spLocks noGrp="1"/>
          </p:cNvSpPr>
          <p:nvPr>
            <p:ph idx="1"/>
          </p:nvPr>
        </p:nvSpPr>
        <p:spPr>
          <a:xfrm>
            <a:off x="677334" y="1656366"/>
            <a:ext cx="8596668" cy="3880773"/>
          </a:xfrm>
        </p:spPr>
        <p:txBody>
          <a:bodyPr>
            <a:normAutofit fontScale="77500" lnSpcReduction="20000"/>
          </a:bodyPr>
          <a:lstStyle/>
          <a:p>
            <a:r>
              <a:rPr lang="pt-PT" sz="2200" dirty="0" err="1" smtClean="0"/>
              <a:t>The</a:t>
            </a:r>
            <a:r>
              <a:rPr lang="pt-PT" sz="2200" dirty="0" smtClean="0"/>
              <a:t> </a:t>
            </a:r>
            <a:r>
              <a:rPr lang="pt-PT" sz="2200" dirty="0" err="1" smtClean="0"/>
              <a:t>most</a:t>
            </a:r>
            <a:r>
              <a:rPr lang="pt-PT" sz="2200" dirty="0" smtClean="0"/>
              <a:t> </a:t>
            </a:r>
            <a:r>
              <a:rPr lang="pt-PT" sz="2200" dirty="0" err="1" smtClean="0"/>
              <a:t>common</a:t>
            </a:r>
            <a:r>
              <a:rPr lang="pt-PT" sz="2200" dirty="0" smtClean="0"/>
              <a:t> </a:t>
            </a:r>
            <a:r>
              <a:rPr lang="pt-PT" sz="2200" dirty="0" err="1" smtClean="0"/>
              <a:t>problems</a:t>
            </a:r>
            <a:r>
              <a:rPr lang="pt-PT" sz="2200" dirty="0" smtClean="0"/>
              <a:t> </a:t>
            </a:r>
            <a:r>
              <a:rPr lang="pt-PT" sz="2200" dirty="0" err="1" smtClean="0"/>
              <a:t>of</a:t>
            </a:r>
            <a:r>
              <a:rPr lang="pt-PT" sz="2200" dirty="0" smtClean="0"/>
              <a:t> </a:t>
            </a:r>
            <a:r>
              <a:rPr lang="pt-PT" sz="2200" dirty="0" err="1" smtClean="0"/>
              <a:t>all</a:t>
            </a:r>
            <a:r>
              <a:rPr lang="pt-PT" sz="2200" dirty="0" smtClean="0"/>
              <a:t> </a:t>
            </a:r>
            <a:r>
              <a:rPr lang="pt-PT" sz="2200" dirty="0" err="1" smtClean="0"/>
              <a:t>these</a:t>
            </a:r>
            <a:r>
              <a:rPr lang="pt-PT" sz="2200" dirty="0" smtClean="0"/>
              <a:t> countries:</a:t>
            </a:r>
          </a:p>
          <a:p>
            <a:endParaRPr lang="pt-PT" dirty="0"/>
          </a:p>
          <a:p>
            <a:r>
              <a:rPr lang="pt-PT" sz="3200" dirty="0" err="1"/>
              <a:t>L</a:t>
            </a:r>
            <a:r>
              <a:rPr lang="pt-PT" sz="3200" dirty="0" err="1" smtClean="0"/>
              <a:t>ack</a:t>
            </a:r>
            <a:r>
              <a:rPr lang="pt-PT" sz="3200" dirty="0" smtClean="0"/>
              <a:t> </a:t>
            </a:r>
            <a:r>
              <a:rPr lang="pt-PT" sz="3200" dirty="0" err="1" smtClean="0"/>
              <a:t>of</a:t>
            </a:r>
            <a:r>
              <a:rPr lang="pt-PT" sz="3200" dirty="0" smtClean="0"/>
              <a:t> </a:t>
            </a:r>
            <a:r>
              <a:rPr lang="pt-PT" sz="3200" dirty="0" err="1" smtClean="0"/>
              <a:t>motivation</a:t>
            </a:r>
            <a:r>
              <a:rPr lang="pt-PT" sz="3200" dirty="0"/>
              <a:t> </a:t>
            </a:r>
            <a:r>
              <a:rPr lang="pt-PT" sz="3200" dirty="0" smtClean="0"/>
              <a:t>in </a:t>
            </a:r>
            <a:r>
              <a:rPr lang="pt-PT" sz="3200" dirty="0" err="1" smtClean="0"/>
              <a:t>students</a:t>
            </a:r>
            <a:r>
              <a:rPr lang="pt-PT" sz="3200" dirty="0" smtClean="0"/>
              <a:t> </a:t>
            </a:r>
            <a:r>
              <a:rPr lang="pt-PT" sz="3200" dirty="0" err="1" smtClean="0"/>
              <a:t>and</a:t>
            </a:r>
            <a:r>
              <a:rPr lang="pt-PT" sz="3200" dirty="0" smtClean="0"/>
              <a:t> </a:t>
            </a:r>
            <a:r>
              <a:rPr lang="pt-PT" sz="3200" dirty="0" err="1" smtClean="0"/>
              <a:t>teachers</a:t>
            </a:r>
            <a:r>
              <a:rPr lang="pt-PT" sz="3200" dirty="0" smtClean="0"/>
              <a:t> </a:t>
            </a:r>
            <a:r>
              <a:rPr lang="pt-PT" sz="3200" dirty="0" err="1" smtClean="0"/>
              <a:t>and</a:t>
            </a:r>
            <a:r>
              <a:rPr lang="pt-PT" sz="3200" dirty="0"/>
              <a:t> </a:t>
            </a:r>
            <a:r>
              <a:rPr lang="pt-PT" sz="3200" dirty="0" err="1"/>
              <a:t>the</a:t>
            </a:r>
            <a:r>
              <a:rPr lang="pt-PT" sz="3200" dirty="0"/>
              <a:t> </a:t>
            </a:r>
            <a:r>
              <a:rPr lang="pt-PT" sz="3200" dirty="0" err="1"/>
              <a:t>enviroment</a:t>
            </a:r>
            <a:r>
              <a:rPr lang="pt-PT" sz="3200" dirty="0"/>
              <a:t> </a:t>
            </a:r>
            <a:r>
              <a:rPr lang="pt-PT" sz="3200" dirty="0" err="1"/>
              <a:t>of</a:t>
            </a:r>
            <a:r>
              <a:rPr lang="pt-PT" sz="3200" dirty="0"/>
              <a:t> </a:t>
            </a:r>
            <a:r>
              <a:rPr lang="pt-PT" sz="3200" dirty="0" err="1"/>
              <a:t>the</a:t>
            </a:r>
            <a:r>
              <a:rPr lang="pt-PT" sz="3200" dirty="0"/>
              <a:t> </a:t>
            </a:r>
            <a:r>
              <a:rPr lang="pt-PT" sz="3200" dirty="0" err="1"/>
              <a:t>school</a:t>
            </a:r>
            <a:r>
              <a:rPr lang="pt-PT" sz="3200" dirty="0"/>
              <a:t> -  </a:t>
            </a:r>
            <a:r>
              <a:rPr lang="pt-PT" sz="3200" dirty="0" err="1" smtClean="0"/>
              <a:t>Norway</a:t>
            </a:r>
            <a:r>
              <a:rPr lang="pt-PT" sz="3200" dirty="0" smtClean="0"/>
              <a:t> </a:t>
            </a:r>
            <a:r>
              <a:rPr lang="pt-PT" sz="3200" dirty="0" err="1" smtClean="0"/>
              <a:t>and</a:t>
            </a:r>
            <a:r>
              <a:rPr lang="pt-PT" sz="3200" dirty="0" smtClean="0"/>
              <a:t> </a:t>
            </a:r>
            <a:r>
              <a:rPr lang="en-US" sz="3200" dirty="0" smtClean="0"/>
              <a:t>Lithuania</a:t>
            </a:r>
            <a:r>
              <a:rPr lang="pt-PT" sz="3200" dirty="0" smtClean="0"/>
              <a:t>. </a:t>
            </a:r>
            <a:endParaRPr lang="pt-PT" sz="3200" dirty="0"/>
          </a:p>
          <a:p>
            <a:r>
              <a:rPr lang="pt-PT" sz="3200" dirty="0" err="1" smtClean="0"/>
              <a:t>Limited</a:t>
            </a:r>
            <a:r>
              <a:rPr lang="pt-PT" sz="3200" dirty="0" smtClean="0"/>
              <a:t> </a:t>
            </a:r>
            <a:r>
              <a:rPr lang="pt-PT" sz="3200" dirty="0" err="1" smtClean="0"/>
              <a:t>choices</a:t>
            </a:r>
            <a:r>
              <a:rPr lang="pt-PT" sz="3200" dirty="0" smtClean="0"/>
              <a:t> in </a:t>
            </a:r>
            <a:r>
              <a:rPr lang="pt-PT" sz="3200" dirty="0" err="1" smtClean="0"/>
              <a:t>subject</a:t>
            </a:r>
            <a:r>
              <a:rPr lang="pt-PT" sz="3200" dirty="0" smtClean="0"/>
              <a:t> - </a:t>
            </a:r>
            <a:r>
              <a:rPr lang="pt-PT" sz="3200" dirty="0" err="1"/>
              <a:t>Greece</a:t>
            </a:r>
            <a:r>
              <a:rPr lang="pt-PT" sz="3200" dirty="0"/>
              <a:t> </a:t>
            </a:r>
            <a:r>
              <a:rPr lang="pt-PT" sz="3200" dirty="0" err="1"/>
              <a:t>and</a:t>
            </a:r>
            <a:r>
              <a:rPr lang="pt-PT" sz="3200" dirty="0"/>
              <a:t> </a:t>
            </a:r>
            <a:r>
              <a:rPr lang="pt-PT" sz="3200" dirty="0" smtClean="0"/>
              <a:t>Portugal.</a:t>
            </a:r>
          </a:p>
          <a:p>
            <a:r>
              <a:rPr lang="en-US" sz="3200" dirty="0" smtClean="0"/>
              <a:t>“School </a:t>
            </a:r>
            <a:r>
              <a:rPr lang="en-US" sz="3200" dirty="0"/>
              <a:t>doesn't </a:t>
            </a:r>
            <a:r>
              <a:rPr lang="en-US" sz="3200" dirty="0" smtClean="0"/>
              <a:t>prepare </a:t>
            </a:r>
            <a:r>
              <a:rPr lang="en-US" sz="3200" dirty="0"/>
              <a:t>students for real life. Lack of interdisciplinary </a:t>
            </a:r>
            <a:r>
              <a:rPr lang="en-US" sz="3200" dirty="0" smtClean="0"/>
              <a:t>connection in Bulgaria”- </a:t>
            </a:r>
            <a:r>
              <a:rPr lang="en-US" sz="3200" i="1" dirty="0" smtClean="0"/>
              <a:t>Daniel</a:t>
            </a:r>
            <a:r>
              <a:rPr lang="en-US" sz="3200" dirty="0" smtClean="0"/>
              <a:t>.</a:t>
            </a:r>
          </a:p>
          <a:p>
            <a:r>
              <a:rPr lang="en-US" sz="3200" dirty="0" smtClean="0"/>
              <a:t>“In high school you don’t have many options. You can choose between science and languages/humanities. Just in a vocational course you have a variation of options.” – </a:t>
            </a:r>
            <a:r>
              <a:rPr lang="en-US" sz="3200" i="1" dirty="0" err="1" smtClean="0"/>
              <a:t>Rúben</a:t>
            </a:r>
            <a:r>
              <a:rPr lang="en-US" sz="3200" dirty="0" smtClean="0"/>
              <a:t> </a:t>
            </a:r>
          </a:p>
          <a:p>
            <a:endParaRPr lang="pt-PT" sz="3200" dirty="0"/>
          </a:p>
        </p:txBody>
      </p:sp>
    </p:spTree>
    <p:extLst>
      <p:ext uri="{BB962C8B-B14F-4D97-AF65-F5344CB8AC3E}">
        <p14:creationId xmlns:p14="http://schemas.microsoft.com/office/powerpoint/2010/main" xmlns="" val="3200468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Possible</a:t>
            </a:r>
            <a:r>
              <a:rPr lang="pt-PT" dirty="0" smtClean="0"/>
              <a:t> </a:t>
            </a:r>
            <a:r>
              <a:rPr lang="pt-PT" dirty="0" err="1" smtClean="0"/>
              <a:t>solution</a:t>
            </a:r>
            <a:r>
              <a:rPr lang="pt-PT" dirty="0" smtClean="0"/>
              <a:t> </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sz="2200" dirty="0" err="1"/>
              <a:t>Lack</a:t>
            </a:r>
            <a:r>
              <a:rPr lang="pt-PT" sz="2200" dirty="0"/>
              <a:t> </a:t>
            </a:r>
            <a:r>
              <a:rPr lang="pt-PT" sz="2200" dirty="0" err="1"/>
              <a:t>of</a:t>
            </a:r>
            <a:r>
              <a:rPr lang="pt-PT" sz="2200" dirty="0"/>
              <a:t> </a:t>
            </a:r>
            <a:r>
              <a:rPr lang="pt-PT" sz="2200" dirty="0" err="1"/>
              <a:t>motivation</a:t>
            </a:r>
            <a:r>
              <a:rPr lang="pt-PT" sz="2200" dirty="0"/>
              <a:t> in </a:t>
            </a:r>
            <a:r>
              <a:rPr lang="pt-PT" sz="2200" dirty="0" err="1" smtClean="0"/>
              <a:t>teachers</a:t>
            </a:r>
            <a:r>
              <a:rPr lang="pt-PT" sz="2200" dirty="0" smtClean="0"/>
              <a:t> - </a:t>
            </a:r>
            <a:r>
              <a:rPr lang="pt-PT" sz="2200" dirty="0" err="1"/>
              <a:t>Norway</a:t>
            </a:r>
            <a:r>
              <a:rPr lang="pt-PT" sz="2200" dirty="0"/>
              <a:t> </a:t>
            </a:r>
            <a:r>
              <a:rPr lang="pt-PT" sz="2200" dirty="0" err="1"/>
              <a:t>and</a:t>
            </a:r>
            <a:r>
              <a:rPr lang="pt-PT" sz="2200" dirty="0"/>
              <a:t> </a:t>
            </a:r>
            <a:r>
              <a:rPr lang="en-US" sz="2200" dirty="0" smtClean="0"/>
              <a:t>Lithuania</a:t>
            </a:r>
          </a:p>
          <a:p>
            <a:r>
              <a:rPr lang="en-US" sz="2200" dirty="0" smtClean="0"/>
              <a:t>We must have lessons with the necessary </a:t>
            </a:r>
            <a:r>
              <a:rPr lang="pt-PT" sz="2200" dirty="0" err="1" smtClean="0"/>
              <a:t>topic</a:t>
            </a:r>
            <a:r>
              <a:rPr lang="pt-PT" sz="2200" dirty="0"/>
              <a:t> </a:t>
            </a:r>
            <a:r>
              <a:rPr lang="en-US" sz="2200" dirty="0" smtClean="0"/>
              <a:t>as well as teachers should explain the topic with simplicity </a:t>
            </a:r>
            <a:r>
              <a:rPr lang="en-US" sz="2200" dirty="0"/>
              <a:t>and </a:t>
            </a:r>
            <a:r>
              <a:rPr lang="en-US" sz="2200" dirty="0" smtClean="0"/>
              <a:t>enjoyment. </a:t>
            </a:r>
          </a:p>
          <a:p>
            <a:r>
              <a:rPr lang="en-US" sz="2200" dirty="0" smtClean="0"/>
              <a:t>Teacher must teach  student something new or in new ways. E.g. different technique</a:t>
            </a:r>
          </a:p>
          <a:p>
            <a:r>
              <a:rPr lang="en-US" sz="2200" dirty="0" smtClean="0"/>
              <a:t>Teacher must be more positive about student as well to other. </a:t>
            </a:r>
            <a:endParaRPr lang="en-US" sz="2200" dirty="0"/>
          </a:p>
          <a:p>
            <a:r>
              <a:rPr lang="en-US" sz="2200" dirty="0" smtClean="0"/>
              <a:t>More teacher training </a:t>
            </a:r>
          </a:p>
          <a:p>
            <a:r>
              <a:rPr lang="en-US" sz="2200" dirty="0" smtClean="0"/>
              <a:t>Lack of motivation in student - The lessons need to be short. To absorb information more effectively. Give rewards to student for participation and good grade. However teachers must discuss to student about what they want if It is was like to be rewards. For example, reward them with food and make them feel important.</a:t>
            </a:r>
          </a:p>
          <a:p>
            <a:endParaRPr lang="en-US" dirty="0" smtClean="0"/>
          </a:p>
          <a:p>
            <a:endParaRPr lang="en-US" dirty="0" smtClean="0"/>
          </a:p>
          <a:p>
            <a:pPr marL="0" indent="0">
              <a:buNone/>
            </a:pPr>
            <a:endParaRPr lang="pt-PT" dirty="0"/>
          </a:p>
          <a:p>
            <a:endParaRPr lang="pt-PT" dirty="0"/>
          </a:p>
        </p:txBody>
      </p:sp>
    </p:spTree>
    <p:extLst>
      <p:ext uri="{BB962C8B-B14F-4D97-AF65-F5344CB8AC3E}">
        <p14:creationId xmlns:p14="http://schemas.microsoft.com/office/powerpoint/2010/main" xmlns="" val="2056830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Possible</a:t>
            </a:r>
            <a:r>
              <a:rPr lang="pt-PT" dirty="0"/>
              <a:t> </a:t>
            </a:r>
            <a:r>
              <a:rPr lang="pt-PT" dirty="0" err="1" smtClean="0"/>
              <a:t>solution</a:t>
            </a:r>
            <a:r>
              <a:rPr lang="pt-PT" dirty="0" smtClean="0"/>
              <a:t> </a:t>
            </a:r>
            <a:endParaRPr lang="pt-PT" dirty="0"/>
          </a:p>
        </p:txBody>
      </p:sp>
      <p:sp>
        <p:nvSpPr>
          <p:cNvPr id="3" name="Marcador de Posição de Conteúdo 2"/>
          <p:cNvSpPr>
            <a:spLocks noGrp="1"/>
          </p:cNvSpPr>
          <p:nvPr>
            <p:ph idx="1"/>
          </p:nvPr>
        </p:nvSpPr>
        <p:spPr/>
        <p:txBody>
          <a:bodyPr/>
          <a:lstStyle/>
          <a:p>
            <a:r>
              <a:rPr lang="pt-PT" sz="2000" dirty="0" err="1"/>
              <a:t>Limited</a:t>
            </a:r>
            <a:r>
              <a:rPr lang="pt-PT" sz="2000" dirty="0"/>
              <a:t> </a:t>
            </a:r>
            <a:r>
              <a:rPr lang="pt-PT" sz="2000" dirty="0" err="1"/>
              <a:t>choices</a:t>
            </a:r>
            <a:r>
              <a:rPr lang="pt-PT" sz="2000" dirty="0"/>
              <a:t> in </a:t>
            </a:r>
            <a:r>
              <a:rPr lang="pt-PT" sz="2000" dirty="0" err="1"/>
              <a:t>subject</a:t>
            </a:r>
            <a:r>
              <a:rPr lang="pt-PT" sz="2000" dirty="0"/>
              <a:t> -  </a:t>
            </a:r>
            <a:r>
              <a:rPr lang="pt-PT" sz="2000" dirty="0" err="1"/>
              <a:t>Greece</a:t>
            </a:r>
            <a:r>
              <a:rPr lang="pt-PT" sz="2000" dirty="0"/>
              <a:t> </a:t>
            </a:r>
            <a:r>
              <a:rPr lang="pt-PT" sz="2000" dirty="0" err="1"/>
              <a:t>and</a:t>
            </a:r>
            <a:r>
              <a:rPr lang="pt-PT" sz="2000" dirty="0"/>
              <a:t> </a:t>
            </a:r>
            <a:r>
              <a:rPr lang="pt-PT" sz="2000" dirty="0" smtClean="0"/>
              <a:t>Portugal</a:t>
            </a:r>
          </a:p>
          <a:p>
            <a:endParaRPr lang="pt-PT" sz="2000" dirty="0" smtClean="0"/>
          </a:p>
          <a:p>
            <a:r>
              <a:rPr lang="pt-PT" sz="2000" dirty="0" smtClean="0"/>
              <a:t>In </a:t>
            </a:r>
            <a:r>
              <a:rPr lang="pt-PT" sz="2000" dirty="0" err="1"/>
              <a:t>G</a:t>
            </a:r>
            <a:r>
              <a:rPr lang="pt-PT" sz="2000" dirty="0" err="1" smtClean="0"/>
              <a:t>reece</a:t>
            </a:r>
            <a:r>
              <a:rPr lang="pt-PT" sz="2000" dirty="0" smtClean="0"/>
              <a:t> </a:t>
            </a:r>
            <a:r>
              <a:rPr lang="pt-PT" sz="2000" dirty="0" err="1" smtClean="0"/>
              <a:t>the</a:t>
            </a:r>
            <a:r>
              <a:rPr lang="pt-PT" sz="2000" dirty="0" smtClean="0"/>
              <a:t> </a:t>
            </a:r>
            <a:r>
              <a:rPr lang="pt-PT" sz="2000" dirty="0" err="1" smtClean="0"/>
              <a:t>subject</a:t>
            </a:r>
            <a:r>
              <a:rPr lang="pt-PT" sz="2000" dirty="0" smtClean="0"/>
              <a:t> are </a:t>
            </a:r>
            <a:r>
              <a:rPr lang="pt-PT" sz="2000" dirty="0" err="1" smtClean="0"/>
              <a:t>focused</a:t>
            </a:r>
            <a:r>
              <a:rPr lang="pt-PT" sz="2000" dirty="0" smtClean="0"/>
              <a:t> </a:t>
            </a:r>
            <a:r>
              <a:rPr lang="pt-PT" sz="2000" dirty="0" err="1" smtClean="0"/>
              <a:t>on</a:t>
            </a:r>
            <a:r>
              <a:rPr lang="pt-PT" sz="2000" dirty="0" smtClean="0"/>
              <a:t> </a:t>
            </a:r>
            <a:r>
              <a:rPr lang="pt-PT" sz="2000" dirty="0" err="1" smtClean="0"/>
              <a:t>sciecne</a:t>
            </a:r>
            <a:r>
              <a:rPr lang="pt-PT" sz="2000" dirty="0" smtClean="0"/>
              <a:t> more </a:t>
            </a:r>
            <a:r>
              <a:rPr lang="pt-PT" sz="2000" dirty="0" err="1" smtClean="0"/>
              <a:t>and</a:t>
            </a:r>
            <a:r>
              <a:rPr lang="pt-PT" sz="2000" dirty="0" smtClean="0"/>
              <a:t> </a:t>
            </a:r>
            <a:r>
              <a:rPr lang="pt-PT" sz="2000" dirty="0" err="1" smtClean="0"/>
              <a:t>Art</a:t>
            </a:r>
            <a:r>
              <a:rPr lang="pt-PT" sz="2000" dirty="0" smtClean="0"/>
              <a:t> </a:t>
            </a:r>
          </a:p>
          <a:p>
            <a:r>
              <a:rPr lang="pt-PT" sz="2000" dirty="0" err="1" smtClean="0"/>
              <a:t>Teacher</a:t>
            </a:r>
            <a:r>
              <a:rPr lang="pt-PT" sz="2000" dirty="0" smtClean="0"/>
              <a:t> must </a:t>
            </a:r>
            <a:r>
              <a:rPr lang="pt-PT" sz="2000" dirty="0" err="1" smtClean="0"/>
              <a:t>act</a:t>
            </a:r>
            <a:r>
              <a:rPr lang="pt-PT" sz="2000" dirty="0" smtClean="0"/>
              <a:t> </a:t>
            </a:r>
            <a:r>
              <a:rPr lang="pt-PT" sz="2000" dirty="0" err="1" smtClean="0"/>
              <a:t>now</a:t>
            </a:r>
            <a:r>
              <a:rPr lang="pt-PT" sz="2000" dirty="0" smtClean="0"/>
              <a:t> </a:t>
            </a:r>
            <a:r>
              <a:rPr lang="pt-PT" sz="2000" dirty="0" err="1" smtClean="0"/>
              <a:t>and</a:t>
            </a:r>
            <a:r>
              <a:rPr lang="pt-PT" sz="2000" dirty="0" smtClean="0"/>
              <a:t> </a:t>
            </a:r>
            <a:r>
              <a:rPr lang="pt-PT" sz="2000" dirty="0" err="1" smtClean="0"/>
              <a:t>allow</a:t>
            </a:r>
            <a:r>
              <a:rPr lang="pt-PT" sz="2000" dirty="0" smtClean="0"/>
              <a:t> more </a:t>
            </a:r>
            <a:r>
              <a:rPr lang="pt-PT" sz="2000" dirty="0" err="1" smtClean="0"/>
              <a:t>choices</a:t>
            </a:r>
            <a:r>
              <a:rPr lang="pt-PT" sz="2000" dirty="0" smtClean="0"/>
              <a:t> for </a:t>
            </a:r>
            <a:r>
              <a:rPr lang="pt-PT" sz="2000" dirty="0" err="1" smtClean="0"/>
              <a:t>student</a:t>
            </a:r>
            <a:r>
              <a:rPr lang="pt-PT" sz="2000" dirty="0" smtClean="0"/>
              <a:t> </a:t>
            </a:r>
            <a:r>
              <a:rPr lang="pt-PT" sz="2000" dirty="0" err="1" smtClean="0"/>
              <a:t>by</a:t>
            </a:r>
            <a:r>
              <a:rPr lang="pt-PT" sz="2000" dirty="0" smtClean="0"/>
              <a:t> </a:t>
            </a:r>
            <a:r>
              <a:rPr lang="pt-PT" sz="2000" dirty="0" err="1" smtClean="0"/>
              <a:t>investing</a:t>
            </a:r>
            <a:r>
              <a:rPr lang="pt-PT" sz="2000" dirty="0" smtClean="0"/>
              <a:t> </a:t>
            </a:r>
            <a:r>
              <a:rPr lang="pt-PT" sz="2000" dirty="0" err="1" smtClean="0"/>
              <a:t>new</a:t>
            </a:r>
            <a:r>
              <a:rPr lang="pt-PT" sz="2000" dirty="0" smtClean="0"/>
              <a:t> </a:t>
            </a:r>
            <a:r>
              <a:rPr lang="pt-PT" sz="2000" dirty="0" err="1" smtClean="0"/>
              <a:t>courses</a:t>
            </a:r>
            <a:r>
              <a:rPr lang="pt-PT" sz="2000" dirty="0" smtClean="0"/>
              <a:t> </a:t>
            </a:r>
            <a:r>
              <a:rPr lang="pt-PT" sz="2000" dirty="0" err="1" smtClean="0"/>
              <a:t>or</a:t>
            </a:r>
            <a:r>
              <a:rPr lang="pt-PT" sz="2000" dirty="0" smtClean="0"/>
              <a:t> </a:t>
            </a:r>
            <a:r>
              <a:rPr lang="pt-PT" sz="2000" dirty="0" err="1" smtClean="0"/>
              <a:t>specific</a:t>
            </a:r>
            <a:r>
              <a:rPr lang="pt-PT" sz="2000" dirty="0" smtClean="0"/>
              <a:t> </a:t>
            </a:r>
            <a:r>
              <a:rPr lang="pt-PT" sz="2000" dirty="0" err="1" smtClean="0"/>
              <a:t>course</a:t>
            </a:r>
            <a:r>
              <a:rPr lang="pt-PT" sz="2000" dirty="0" smtClean="0"/>
              <a:t> </a:t>
            </a:r>
            <a:r>
              <a:rPr lang="pt-PT" sz="2000" dirty="0" err="1" smtClean="0"/>
              <a:t>such</a:t>
            </a:r>
            <a:r>
              <a:rPr lang="pt-PT" sz="2000" dirty="0" smtClean="0"/>
              <a:t> as </a:t>
            </a:r>
            <a:r>
              <a:rPr lang="pt-PT" sz="2000" dirty="0" err="1" smtClean="0"/>
              <a:t>animation</a:t>
            </a:r>
            <a:r>
              <a:rPr lang="pt-PT" sz="2000" dirty="0" smtClean="0"/>
              <a:t> </a:t>
            </a:r>
            <a:r>
              <a:rPr lang="pt-PT" sz="2000" dirty="0" err="1" smtClean="0"/>
              <a:t>or</a:t>
            </a:r>
            <a:r>
              <a:rPr lang="pt-PT" sz="2000" dirty="0" smtClean="0"/>
              <a:t> drama</a:t>
            </a:r>
          </a:p>
          <a:p>
            <a:endParaRPr lang="pt-PT" dirty="0"/>
          </a:p>
          <a:p>
            <a:endParaRPr lang="pt-PT" dirty="0"/>
          </a:p>
        </p:txBody>
      </p:sp>
    </p:spTree>
    <p:extLst>
      <p:ext uri="{BB962C8B-B14F-4D97-AF65-F5344CB8AC3E}">
        <p14:creationId xmlns:p14="http://schemas.microsoft.com/office/powerpoint/2010/main" xmlns="" val="84680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04319" y="2967335"/>
            <a:ext cx="8033866" cy="923330"/>
          </a:xfrm>
          <a:prstGeom prst="rect">
            <a:avLst/>
          </a:prstGeom>
          <a:noFill/>
        </p:spPr>
        <p:txBody>
          <a:bodyPr wrap="none" lIns="91440" tIns="45720" rIns="91440" bIns="45720">
            <a:spAutoFit/>
          </a:bodyPr>
          <a:lstStyle/>
          <a:p>
            <a:pPr algn="ctr"/>
            <a:r>
              <a:rPr lang="pt-PT" sz="5400" b="1" cap="none" spc="0" dirty="0" err="1" smtClean="0">
                <a:ln w="22225">
                  <a:solidFill>
                    <a:schemeClr val="accent2"/>
                  </a:solidFill>
                  <a:prstDash val="solid"/>
                </a:ln>
                <a:solidFill>
                  <a:schemeClr val="accent2">
                    <a:lumMod val="40000"/>
                    <a:lumOff val="60000"/>
                  </a:schemeClr>
                </a:solidFill>
                <a:effectLst/>
              </a:rPr>
              <a:t>Thank</a:t>
            </a:r>
            <a:r>
              <a:rPr lang="pt-PT" sz="5400" b="1" cap="none" spc="0" dirty="0" smtClean="0">
                <a:ln w="22225">
                  <a:solidFill>
                    <a:schemeClr val="accent2"/>
                  </a:solidFill>
                  <a:prstDash val="solid"/>
                </a:ln>
                <a:solidFill>
                  <a:schemeClr val="accent2">
                    <a:lumMod val="40000"/>
                    <a:lumOff val="60000"/>
                  </a:schemeClr>
                </a:solidFill>
                <a:effectLst/>
              </a:rPr>
              <a:t> </a:t>
            </a:r>
            <a:r>
              <a:rPr lang="pt-PT" sz="5400" b="1" dirty="0" err="1" smtClean="0">
                <a:ln w="22225">
                  <a:solidFill>
                    <a:schemeClr val="accent2"/>
                  </a:solidFill>
                  <a:prstDash val="solid"/>
                </a:ln>
                <a:solidFill>
                  <a:schemeClr val="accent2">
                    <a:lumMod val="40000"/>
                    <a:lumOff val="60000"/>
                  </a:schemeClr>
                </a:solidFill>
              </a:rPr>
              <a:t>Y</a:t>
            </a:r>
            <a:r>
              <a:rPr lang="pt-PT" sz="5400" b="1" cap="none" spc="0" dirty="0" err="1" smtClean="0">
                <a:ln w="22225">
                  <a:solidFill>
                    <a:schemeClr val="accent2"/>
                  </a:solidFill>
                  <a:prstDash val="solid"/>
                </a:ln>
                <a:solidFill>
                  <a:schemeClr val="accent2">
                    <a:lumMod val="40000"/>
                    <a:lumOff val="60000"/>
                  </a:schemeClr>
                </a:solidFill>
                <a:effectLst/>
              </a:rPr>
              <a:t>ou</a:t>
            </a:r>
            <a:r>
              <a:rPr lang="pt-PT" sz="5400" b="1" cap="none" spc="0" dirty="0" smtClean="0">
                <a:ln w="22225">
                  <a:solidFill>
                    <a:schemeClr val="accent2"/>
                  </a:solidFill>
                  <a:prstDash val="solid"/>
                </a:ln>
                <a:solidFill>
                  <a:schemeClr val="accent2">
                    <a:lumMod val="40000"/>
                    <a:lumOff val="60000"/>
                  </a:schemeClr>
                </a:solidFill>
                <a:effectLst/>
              </a:rPr>
              <a:t> for </a:t>
            </a:r>
            <a:r>
              <a:rPr lang="pt-PT" sz="5400" b="1" dirty="0" err="1">
                <a:ln w="22225">
                  <a:solidFill>
                    <a:schemeClr val="accent2"/>
                  </a:solidFill>
                  <a:prstDash val="solid"/>
                </a:ln>
                <a:solidFill>
                  <a:schemeClr val="accent2">
                    <a:lumMod val="40000"/>
                    <a:lumOff val="60000"/>
                  </a:schemeClr>
                </a:solidFill>
              </a:rPr>
              <a:t>L</a:t>
            </a:r>
            <a:r>
              <a:rPr lang="pt-PT" sz="5400" b="1" cap="none" spc="0" dirty="0" err="1" smtClean="0">
                <a:ln w="22225">
                  <a:solidFill>
                    <a:schemeClr val="accent2"/>
                  </a:solidFill>
                  <a:prstDash val="solid"/>
                </a:ln>
                <a:solidFill>
                  <a:schemeClr val="accent2">
                    <a:lumMod val="40000"/>
                    <a:lumOff val="60000"/>
                  </a:schemeClr>
                </a:solidFill>
                <a:effectLst/>
              </a:rPr>
              <a:t>istening</a:t>
            </a:r>
            <a:r>
              <a:rPr lang="pt-PT" sz="5400" b="1" cap="none" spc="0" dirty="0" smtClean="0">
                <a:ln w="22225">
                  <a:solidFill>
                    <a:schemeClr val="accent2"/>
                  </a:solidFill>
                  <a:prstDash val="solid"/>
                </a:ln>
                <a:solidFill>
                  <a:schemeClr val="accent2">
                    <a:lumMod val="40000"/>
                    <a:lumOff val="60000"/>
                  </a:schemeClr>
                </a:solidFill>
                <a:effectLst/>
              </a:rPr>
              <a:t> </a:t>
            </a:r>
            <a:endParaRPr lang="pt-PT"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xmlns="" val="2279028130"/>
      </p:ext>
    </p:extLst>
  </p:cSld>
  <p:clrMapOvr>
    <a:masterClrMapping/>
  </p:clrMapOvr>
</p:sld>
</file>

<file path=ppt/theme/theme1.xml><?xml version="1.0" encoding="utf-8"?>
<a:theme xmlns:a="http://schemas.openxmlformats.org/drawingml/2006/main" name="Aspeto">
  <a:themeElements>
    <a:clrScheme name="Aspet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Aspet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t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115</TotalTime>
  <Words>309</Words>
  <Application>Microsoft Office PowerPoint</Application>
  <PresentationFormat>Personalizzato</PresentationFormat>
  <Paragraphs>27</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Aspeto</vt:lpstr>
      <vt:lpstr>Current Problems in Education</vt:lpstr>
      <vt:lpstr>Introduction </vt:lpstr>
      <vt:lpstr>Principal Problem </vt:lpstr>
      <vt:lpstr>Possible solution </vt:lpstr>
      <vt:lpstr>Possible solution </vt:lpstr>
      <vt:lpstr>Diapositiva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problems</dc:title>
  <dc:creator>USER05</dc:creator>
  <cp:lastModifiedBy>lina</cp:lastModifiedBy>
  <cp:revision>16</cp:revision>
  <dcterms:created xsi:type="dcterms:W3CDTF">2016-03-01T15:16:44Z</dcterms:created>
  <dcterms:modified xsi:type="dcterms:W3CDTF">2016-03-15T09:39:37Z</dcterms:modified>
</cp:coreProperties>
</file>