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98BBC-E636-468F-9706-BD1FFC55FE05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1740B-8749-4CA6-8BCD-E8A6D9A97A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A27A7-CE9A-4C52-A8D5-F3C3AD7D8E7D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BCF9E-6F75-4DB6-ABC9-F540DB7DD70F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5F063-0728-4E28-A26E-CEA0CAF90C14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07F6-4BF8-41AF-9DD1-EA98E7FCECD4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9BAD-0273-4BC4-A876-E900F6400422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F33-AD87-40AB-97DD-19A5D262006E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18867-5457-4AE0-A45A-D7E6A4D010E2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B4B3-E68A-4600-B052-2077892E4E55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27E5-6325-45AA-A36E-4F09BF7DFA9D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011F-0322-43C9-B395-CE73CF80EFAB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2C2C3-B138-46CA-B4F1-642BBE54321E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0A8AE-3872-4FC1-BE6E-681F3EA79A59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ECB5-A256-44DA-A37F-95980EA63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ogettkreattiv.blogspot.com/p/blogging_21.html" TargetMode="External"/><Relationship Id="rId2" Type="http://schemas.openxmlformats.org/officeDocument/2006/relationships/hyperlink" Target="http://sic.handaqgirls.skola.edu.m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St.Ignatius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College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Secondary School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It is one of the ten clusters in which the Ministry of Education, divided the State schooling system. </a:t>
            </a:r>
          </a:p>
          <a:p>
            <a:pPr algn="just"/>
            <a:r>
              <a:rPr lang="en-US" dirty="0" smtClean="0"/>
              <a:t>Our college principal is Ms. M. A. </a:t>
            </a:r>
            <a:r>
              <a:rPr lang="en-US" dirty="0" smtClean="0"/>
              <a:t>Pace.</a:t>
            </a:r>
            <a:endParaRPr lang="en-US" dirty="0" smtClean="0"/>
          </a:p>
          <a:p>
            <a:pPr algn="just"/>
            <a:r>
              <a:rPr lang="en-US" dirty="0" smtClean="0"/>
              <a:t>The college consist of 2 secondary schools </a:t>
            </a:r>
            <a:r>
              <a:rPr lang="en-US" dirty="0" smtClean="0"/>
              <a:t>one  caters for both boys and girls, whereas the other is an only boys schools(Year </a:t>
            </a:r>
            <a:r>
              <a:rPr lang="en-US" dirty="0" smtClean="0"/>
              <a:t>7 – Year 11</a:t>
            </a:r>
            <a:r>
              <a:rPr lang="en-US" dirty="0" smtClean="0"/>
              <a:t>). Also </a:t>
            </a:r>
            <a:r>
              <a:rPr lang="en-US" dirty="0" smtClean="0"/>
              <a:t>five primary schools (Year 1 – Year 6</a:t>
            </a:r>
            <a:r>
              <a:rPr lang="en-US" dirty="0" smtClean="0"/>
              <a:t>) form part of this college.</a:t>
            </a:r>
            <a:endParaRPr lang="en-US" dirty="0" smtClean="0"/>
          </a:p>
          <a:p>
            <a:pPr algn="just"/>
            <a:r>
              <a:rPr lang="en-US" dirty="0" smtClean="0"/>
              <a:t>Students from </a:t>
            </a:r>
            <a:r>
              <a:rPr lang="en-US" dirty="0" err="1" smtClean="0"/>
              <a:t>Qormi</a:t>
            </a:r>
            <a:r>
              <a:rPr lang="en-US" dirty="0" smtClean="0"/>
              <a:t>, </a:t>
            </a:r>
            <a:r>
              <a:rPr lang="en-US" dirty="0" err="1" smtClean="0"/>
              <a:t>Zebbug</a:t>
            </a:r>
            <a:r>
              <a:rPr lang="en-US" dirty="0" smtClean="0"/>
              <a:t>, </a:t>
            </a:r>
            <a:r>
              <a:rPr lang="en-US" dirty="0" err="1" smtClean="0"/>
              <a:t>Luqa</a:t>
            </a:r>
            <a:r>
              <a:rPr lang="en-US" dirty="0" smtClean="0"/>
              <a:t> and </a:t>
            </a:r>
            <a:r>
              <a:rPr lang="en-US" dirty="0" err="1" smtClean="0"/>
              <a:t>Siggiewi</a:t>
            </a:r>
            <a:r>
              <a:rPr lang="en-US" dirty="0" smtClean="0"/>
              <a:t> constitute the population of our college. For logistic reasons, the girls secondary school this year </a:t>
            </a:r>
            <a:r>
              <a:rPr lang="en-US" dirty="0" err="1" smtClean="0"/>
              <a:t>aspected</a:t>
            </a:r>
            <a:r>
              <a:rPr lang="en-US" dirty="0" smtClean="0"/>
              <a:t> students from St. Benedicts </a:t>
            </a:r>
            <a:r>
              <a:rPr lang="en-US" dirty="0" smtClean="0"/>
              <a:t>College.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65382-A4ED-4CB7-B92A-D3BAAE12FEE7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College Motto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E04E-73B0-424B-881D-AD199FF01C95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46274" y="1700808"/>
            <a:ext cx="6051464" cy="3139321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2400000" lon="1200000" rev="0"/>
            </a:camera>
            <a:lightRig rig="flat" dir="t">
              <a:rot lat="0" lon="0" rev="18900000"/>
            </a:lightRig>
          </a:scene3d>
          <a:sp3d>
            <a:bevelT w="19050"/>
            <a:bevelB w="12700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/>
                <a:solidFill>
                  <a:schemeClr val="accent3"/>
                </a:solidFill>
                <a:effectLst>
                  <a:outerShdw blurRad="50800" dist="50800" dir="5400000" sx="28000" sy="28000" algn="ctr" rotWithShape="0">
                    <a:srgbClr val="000000">
                      <a:alpha val="43137"/>
                    </a:srgbClr>
                  </a:outerShdw>
                </a:effectLst>
              </a:rPr>
              <a:t>Learning &amp; Growing </a:t>
            </a:r>
          </a:p>
          <a:p>
            <a:pPr algn="ctr"/>
            <a:r>
              <a:rPr lang="en-US" sz="6600" b="1" cap="none" spc="0" dirty="0" smtClean="0">
                <a:ln/>
                <a:solidFill>
                  <a:schemeClr val="accent3"/>
                </a:solidFill>
                <a:effectLst>
                  <a:outerShdw blurRad="50800" dist="50800" dir="5400000" sx="28000" sy="28000" algn="ctr" rotWithShape="0">
                    <a:srgbClr val="000000">
                      <a:alpha val="43137"/>
                    </a:srgbClr>
                  </a:outerShdw>
                </a:effectLst>
              </a:rPr>
              <a:t>Together</a:t>
            </a:r>
            <a:endParaRPr lang="en-US" sz="6600" b="1" cap="none" spc="0" dirty="0">
              <a:ln/>
              <a:solidFill>
                <a:schemeClr val="accent3"/>
              </a:solidFill>
              <a:effectLst>
                <a:outerShdw blurRad="50800" dist="50800" dir="5400000" sx="28000" sy="28000" algn="ctr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ts.com.mt/common/image_provider.aspx?id=634979877608437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44824"/>
            <a:ext cx="6696744" cy="4032448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A985-4C78-4947-AF27-2F8C0E22699B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87824" y="476672"/>
            <a:ext cx="3280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Our school</a:t>
            </a:r>
            <a:endParaRPr lang="en-US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The first stone of secondary school girls put in at Ditch on Friday 29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 April 2011 by Prime Minister Lawrence </a:t>
            </a:r>
            <a:r>
              <a:rPr lang="en-US" sz="1600" dirty="0" err="1" smtClean="0"/>
              <a:t>Gonzi</a:t>
            </a:r>
            <a:r>
              <a:rPr lang="en-US" sz="1600" dirty="0" smtClean="0"/>
              <a:t>  </a:t>
            </a:r>
          </a:p>
          <a:p>
            <a:pPr algn="just"/>
            <a:r>
              <a:rPr lang="en-US" sz="1600" dirty="0" smtClean="0"/>
              <a:t>Opened its doors to students on Monday 24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 September 2012. </a:t>
            </a:r>
          </a:p>
          <a:p>
            <a:pPr algn="just"/>
            <a:r>
              <a:rPr lang="en-US" sz="1600" dirty="0" smtClean="0"/>
              <a:t>the school is spread over a land area of ​​20,000 square meters and includes 49 class, four technology workshops, nine science labs, five computer labs, three art classrooms and three labs home economics, a modern library, sports facilities and a great auditorium. </a:t>
            </a:r>
          </a:p>
          <a:p>
            <a:pPr algn="just"/>
            <a:r>
              <a:rPr lang="en-US" sz="1600" dirty="0" smtClean="0"/>
              <a:t>The school also makes efficient use of alternative energy sources: solar panels, solar water heaters, intelligent lightning and large reservoirs for the storage of rainwater.</a:t>
            </a:r>
          </a:p>
          <a:p>
            <a:pPr algn="just"/>
            <a:r>
              <a:rPr lang="en-US" sz="1600" dirty="0" smtClean="0"/>
              <a:t>The school’s official opening was on Thursday 28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February 2013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B27E5-6325-45AA-A36E-4F09BF7DFA9D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40152" y="177281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5362" name="Picture 2" descr="tqeghid_l-ewwel_geb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484784"/>
            <a:ext cx="3030116" cy="2160240"/>
          </a:xfrm>
          <a:prstGeom prst="rect">
            <a:avLst/>
          </a:prstGeom>
          <a:noFill/>
        </p:spPr>
      </p:pic>
      <p:pic>
        <p:nvPicPr>
          <p:cNvPr id="2050" name="Picture 2" descr="Pictures by Jonathan Bor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573016"/>
            <a:ext cx="2351584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07F6-4BF8-41AF-9DD1-EA98E7FCECD4}" type="datetime1">
              <a:rPr lang="en-US" smtClean="0"/>
              <a:pPr/>
              <a:t>10/6/2014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ECB5-A256-44DA-A37F-95980EA63A2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7584" y="1700808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hlinkClick r:id="rId2"/>
              </a:rPr>
              <a:t>http://sic.handaqgirls.skola.edu.mt/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hlinkClick r:id="rId3"/>
              </a:rPr>
              <a:t>http://progettkreattiv.blogspot.com/p/blogging_21.html</a:t>
            </a:r>
            <a:endParaRPr lang="en-US" dirty="0"/>
          </a:p>
        </p:txBody>
      </p:sp>
      <p:pic>
        <p:nvPicPr>
          <p:cNvPr id="1026" name="Picture 2" descr="skola_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5250" y="2996952"/>
            <a:ext cx="904875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268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St.Ignatius College</vt:lpstr>
      <vt:lpstr>Our college</vt:lpstr>
      <vt:lpstr>College Motto</vt:lpstr>
      <vt:lpstr>PowerPoint Presentation</vt:lpstr>
      <vt:lpstr>A brief History</vt:lpstr>
      <vt:lpstr>Further information</vt:lpstr>
    </vt:vector>
  </TitlesOfParts>
  <Company>nil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St.Ignatius College</dc:title>
  <dc:creator>Tony Mizzi</dc:creator>
  <cp:lastModifiedBy>User</cp:lastModifiedBy>
  <cp:revision>12</cp:revision>
  <dcterms:created xsi:type="dcterms:W3CDTF">2014-04-16T07:53:51Z</dcterms:created>
  <dcterms:modified xsi:type="dcterms:W3CDTF">2014-10-06T18:51:15Z</dcterms:modified>
</cp:coreProperties>
</file>