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319" r:id="rId3"/>
    <p:sldId id="322" r:id="rId4"/>
    <p:sldId id="321" r:id="rId5"/>
    <p:sldId id="323" r:id="rId6"/>
    <p:sldId id="324" r:id="rId7"/>
    <p:sldId id="327" r:id="rId8"/>
    <p:sldId id="326" r:id="rId9"/>
    <p:sldId id="325" r:id="rId10"/>
    <p:sldId id="333" r:id="rId11"/>
    <p:sldId id="328" r:id="rId12"/>
    <p:sldId id="329" r:id="rId13"/>
    <p:sldId id="335" r:id="rId14"/>
    <p:sldId id="337" r:id="rId15"/>
    <p:sldId id="338" r:id="rId16"/>
    <p:sldId id="336" r:id="rId17"/>
    <p:sldId id="331" r:id="rId18"/>
    <p:sldId id="334" r:id="rId19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0" autoAdjust="0"/>
    <p:restoredTop sz="98024" autoAdjust="0"/>
  </p:normalViewPr>
  <p:slideViewPr>
    <p:cSldViewPr>
      <p:cViewPr varScale="1">
        <p:scale>
          <a:sx n="120" d="100"/>
          <a:sy n="120" d="100"/>
        </p:scale>
        <p:origin x="14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l-PL" sz="1200"/>
            </a:lvl1pPr>
            <a:extLst/>
          </a:lstStyle>
          <a:p>
            <a:endParaRPr lang="pl-PL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l-PL" sz="1200"/>
            </a:lvl1pPr>
            <a:extLst/>
          </a:lstStyle>
          <a:p>
            <a:fld id="{68F88C59-319B-4332-9A1D-2A62CFCB00D8}" type="datetimeFigureOut">
              <a:rPr lang="pl-PL" smtClean="0"/>
              <a:pPr/>
              <a:t>2018-03-06</a:t>
            </a:fld>
            <a:endParaRPr lang="pl-PL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l-PL" sz="1200"/>
            </a:lvl1pPr>
            <a:extLst/>
          </a:lstStyle>
          <a:p>
            <a:endParaRPr lang="pl-PL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l-PL" sz="1200"/>
            </a:lvl1pPr>
            <a:extLst/>
          </a:lstStyle>
          <a:p>
            <a:fld id="{B16A41B8-7DC3-4DB6-84E4-E105629EAA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8788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l-PL" sz="1200"/>
            </a:lvl1pPr>
            <a:extLst/>
          </a:lstStyle>
          <a:p>
            <a:endParaRPr lang="pl-PL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l-PL" sz="1200"/>
            </a:lvl1pPr>
            <a:extLst/>
          </a:lstStyle>
          <a:p>
            <a:fld id="{968B300D-05F0-4B43-940D-46DED5A791AD}" type="datetimeFigureOut">
              <a:rPr lang="pl-PL"/>
              <a:pPr/>
              <a:t>2018-03-06</a:t>
            </a:fld>
            <a:endParaRPr lang="pl-PL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pl-PL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l-PL" sz="1200"/>
            </a:lvl1pPr>
            <a:extLst/>
          </a:lstStyle>
          <a:p>
            <a:endParaRPr lang="pl-PL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l-PL" sz="1200"/>
            </a:lvl1pPr>
            <a:extLst/>
          </a:lstStyle>
          <a:p>
            <a:fld id="{9B26CD33-4337-4529-948A-94F6960B2374}" type="slidenum">
              <a:rPr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052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pl-P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pl-P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pl-P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pl-P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pl-P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pl-P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pl-P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pl-PL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032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latinLnBrk="0">
              <a:defRPr lang="pl-PL"/>
            </a:lvl1pPr>
            <a:extLst/>
          </a:lstStyle>
          <a:p>
            <a:r>
              <a:rPr lang="pl-PL"/>
              <a:t>Kliknij, aby dodać tytuł albumu fotograficznego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/>
            </a:pPr>
            <a:endParaRPr kumimoji="0" lang="pl-PL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lang="pl-PL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l-PL"/>
              <a:t>Kliknij, aby dodać datę i inne szczegóły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pl-PL" sz="2000"/>
              <a:t>Kliknij ikonę, aby dodać obraz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pl-PL" sz="1200">
                <a:solidFill>
                  <a:schemeClr val="tx2"/>
                </a:solidFill>
              </a:rPr>
              <a:pPr/>
              <a:t>2018-03-06</a:t>
            </a:fld>
            <a:endParaRPr lang="pl-PL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pl-PL" sz="1200">
                <a:solidFill>
                  <a:schemeClr val="tx2"/>
                </a:solidFill>
              </a:rPr>
              <a:pPr algn="r"/>
              <a:t>‹#›</a:t>
            </a:fld>
            <a:endParaRPr lang="pl-PL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pl-PL"/>
              <a:t>Kliknij ikonę, aby dodać obraz</a:t>
            </a:r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pl-PL"/>
              <a:t>Kliknij ikonę, aby dodać obraz</a:t>
            </a:r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pl-PL"/>
              <a:t>Kliknij ikonę, aby dodać obraz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lang="pl-PL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30C84A2-23CF-44F5-B813-5187ED5C7D1C}" type="datetimeFigureOut">
              <a:rPr lang="pl-PL" sz="1200">
                <a:solidFill>
                  <a:schemeClr val="tx2"/>
                </a:solidFill>
              </a:rPr>
              <a:pPr/>
              <a:t>2018-03-06</a:t>
            </a:fld>
            <a:endParaRPr lang="pl-P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pl-PL" sz="1200">
                <a:solidFill>
                  <a:schemeClr val="tx2"/>
                </a:solidFill>
              </a:rPr>
              <a:pPr algn="r"/>
              <a:t>‹#›</a:t>
            </a:fld>
            <a:endParaRPr lang="pl-PL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pl-PL"/>
              <a:t>Kliknij ikonę, aby dodać obraz</a:t>
            </a:r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pl-PL"/>
              <a:t>Kliknij ikonę, aby dodać obraz</a:t>
            </a:r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pl-PL"/>
              <a:t>Kliknij ikonę, aby dodać obraz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0C84A2-23CF-44F5-B813-5187ED5C7D1C}" type="datetimeFigureOut">
              <a:rPr lang="pl-PL" sz="1200">
                <a:solidFill>
                  <a:schemeClr val="tx2"/>
                </a:solidFill>
              </a:rPr>
              <a:pPr/>
              <a:t>2018-03-06</a:t>
            </a:fld>
            <a:endParaRPr lang="pl-PL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pl-PL" sz="1200">
                <a:solidFill>
                  <a:schemeClr val="tx2"/>
                </a:solidFill>
              </a:rPr>
              <a:pPr algn="r"/>
              <a:t>‹#›</a:t>
            </a:fld>
            <a:endParaRPr lang="pl-PL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/>
              <a:t>Kliknij ikonę, aby dodać obraz</a:t>
            </a:r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/>
              <a:t>Kliknij ikonę, aby dodać obraz</a:t>
            </a:r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/>
              <a:t>Kliknij ikonę, aby dodać obraz</a:t>
            </a:r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/>
              <a:t>Kliknij ikonę, aby dodać obraz</a:t>
            </a:r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lang="pl-PL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latinLnBrk="0">
              <a:buFontTx/>
              <a:buNone/>
              <a:defRPr lang="pl-PL" sz="1600" baseline="0"/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latinLnBrk="0">
              <a:buFontTx/>
              <a:buNone/>
              <a:defRPr lang="pl-PL" sz="1600" baseline="0"/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latinLnBrk="0">
              <a:buFontTx/>
              <a:buNone/>
              <a:defRPr lang="pl-PL" sz="1600" baseline="0"/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lang="pl-PL" sz="1200">
                <a:solidFill>
                  <a:schemeClr val="tx2"/>
                </a:solidFill>
              </a:rPr>
              <a:pPr/>
              <a:t>2018-03-06</a:t>
            </a:fld>
            <a:endParaRPr lang="pl-PL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pl-PL" sz="1200">
                <a:solidFill>
                  <a:schemeClr val="tx2"/>
                </a:solidFill>
              </a:rPr>
              <a:pPr algn="r"/>
              <a:t>‹#›</a:t>
            </a:fld>
            <a:endParaRPr lang="pl-PL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/>
              <a:t>Kliknij ikonę, aby dodać obraz</a:t>
            </a:r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latinLnBrk="0">
              <a:buFontTx/>
              <a:buNone/>
              <a:defRPr lang="pl-PL" sz="1600" baseline="0"/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/>
              <a:t>Kliknij ikonę, aby dodać obraz</a:t>
            </a:r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/>
              <a:t>Kliknij ikonę, aby dodać obraz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/>
              <a:t>Kliknij ikonę, aby dodać obraz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latinLnBrk="0">
              <a:buFontTx/>
              <a:buNone/>
              <a:defRPr lang="pl-PL" sz="1600" baseline="0"/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latinLnBrk="0">
              <a:buFontTx/>
              <a:buNone/>
              <a:defRPr lang="pl-PL" sz="1600" baseline="0"/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latinLnBrk="0">
              <a:buFontTx/>
              <a:buNone/>
              <a:defRPr lang="pl-PL" sz="1600" baseline="0"/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F30C84A2-23CF-44F5-B813-5187ED5C7D1C}" type="datetimeFigureOut">
              <a:rPr lang="pl-PL" sz="1200">
                <a:solidFill>
                  <a:schemeClr val="tx2"/>
                </a:solidFill>
              </a:rPr>
              <a:pPr/>
              <a:t>2018-03-06</a:t>
            </a:fld>
            <a:endParaRPr lang="pl-PL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pl-PL" sz="1200">
                <a:solidFill>
                  <a:schemeClr val="tx2"/>
                </a:solidFill>
              </a:rPr>
              <a:pPr algn="r"/>
              <a:t>‹#›</a:t>
            </a:fld>
            <a:endParaRPr lang="pl-PL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/>
              <a:t>Kliknij ikonę, aby dodać obraz</a:t>
            </a:r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/>
              <a:t>Kliknij ikonę, aby dodać obraz</a:t>
            </a:r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/>
              <a:t>Kliknij ikonę, aby dodać obraz</a:t>
            </a:r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/>
              <a:t>Kliknij ikonę, aby dodać obraz</a:t>
            </a:r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latinLnBrk="0">
              <a:buFontTx/>
              <a:buNone/>
              <a:defRPr lang="pl-PL" sz="2400" baseline="0"/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F30C84A2-23CF-44F5-B813-5187ED5C7D1C}" type="datetimeFigureOut">
              <a:rPr lang="pl-PL" sz="1200">
                <a:solidFill>
                  <a:schemeClr val="tx2"/>
                </a:solidFill>
              </a:rPr>
              <a:pPr/>
              <a:t>2018-03-06</a:t>
            </a:fld>
            <a:endParaRPr lang="pl-PL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pl-PL" sz="1200">
                <a:solidFill>
                  <a:schemeClr val="tx2"/>
                </a:solidFill>
              </a:rPr>
              <a:pPr algn="r"/>
              <a:t>‹#›</a:t>
            </a:fld>
            <a:endParaRPr lang="pl-PL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/>
              <a:t>Kliknij ikonę, aby dodać obraz</a:t>
            </a:r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/>
              <a:t>Kliknij ikonę, aby dodać obraz</a:t>
            </a:r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/>
              <a:t>Kliknij ikonę, aby dodać obraz</a:t>
            </a:r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/>
              <a:t>Kliknij ikonę, aby dodać obraz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F30C84A2-23CF-44F5-B813-5187ED5C7D1C}" type="datetimeFigureOut">
              <a:rPr lang="pl-PL" sz="1200">
                <a:solidFill>
                  <a:schemeClr val="tx2"/>
                </a:solidFill>
              </a:rPr>
              <a:pPr/>
              <a:t>2018-03-06</a:t>
            </a:fld>
            <a:endParaRPr lang="pl-PL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pl-PL" sz="1200">
                <a:solidFill>
                  <a:schemeClr val="tx2"/>
                </a:solidFill>
              </a:rPr>
              <a:pPr algn="r"/>
              <a:t>‹#›</a:t>
            </a:fld>
            <a:endParaRPr lang="pl-PL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/>
              <a:t>Kliknij ikonę, aby dodać obraz</a:t>
            </a:r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/>
              <a:t>Kliknij ikonę, aby dodać obraz</a:t>
            </a:r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/>
              <a:t>Kliknij ikonę, aby dodać obraz</a:t>
            </a:r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/>
              <a:t>Kliknij ikonę, aby dodać obraz</a:t>
            </a:r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/>
              <a:t>Kliknij ikonę, aby dodać obraz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F30C84A2-23CF-44F5-B813-5187ED5C7D1C}" type="datetimeFigureOut">
              <a:rPr lang="pl-PL" sz="1200">
                <a:solidFill>
                  <a:schemeClr val="tx2"/>
                </a:solidFill>
              </a:rPr>
              <a:pPr/>
              <a:t>2018-03-06</a:t>
            </a:fld>
            <a:endParaRPr lang="pl-PL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pl-PL" sz="1200">
                <a:solidFill>
                  <a:schemeClr val="tx2"/>
                </a:solidFill>
              </a:rPr>
              <a:pPr algn="r"/>
              <a:t>‹#›</a:t>
            </a:fld>
            <a:endParaRPr lang="pl-PL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/>
              <a:t>Kliknij ikonę, aby dodać obraz</a:t>
            </a:r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/>
              <a:t>Kliknij ikonę, aby dodać obraz</a:t>
            </a:r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/>
              <a:t>Kliknij ikonę, aby dodać obraz</a:t>
            </a:r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/>
              <a:t>Kliknij ikonę, aby dodać obraz</a:t>
            </a:r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/>
              <a:t>Kliknij ikonę, aby dodać obraz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lang="pl-PL" sz="1200">
                <a:solidFill>
                  <a:schemeClr val="tx2"/>
                </a:solidFill>
              </a:rPr>
              <a:pPr/>
              <a:t>2018-03-06</a:t>
            </a:fld>
            <a:endParaRPr lang="pl-PL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pl-PL" sz="1200">
                <a:solidFill>
                  <a:schemeClr val="tx2"/>
                </a:solidFill>
              </a:rPr>
              <a:pPr algn="r"/>
              <a:t>‹#›</a:t>
            </a:fld>
            <a:endParaRPr lang="pl-PL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latinLnBrk="0">
              <a:spcBef>
                <a:spcPct val="20000"/>
              </a:spcBef>
              <a:buFontTx/>
              <a:buNone/>
            </a:pPr>
            <a:r>
              <a:rPr lang="pl-PL" sz="2400" i="0"/>
              <a:t>Kliknij ikonę, aby dodać obraz</a:t>
            </a:r>
          </a:p>
        </p:txBody>
      </p:sp>
      <p:sp>
        <p:nvSpPr>
          <p:cNvPr id="7" name="Shape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latinLnBrk="0">
              <a:buFontTx/>
              <a:buNone/>
              <a:defRPr lang="pl-PL" sz="1800" i="0"/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lang="pl-PL" sz="1200">
                <a:solidFill>
                  <a:schemeClr val="tx2"/>
                </a:solidFill>
              </a:rPr>
              <a:pPr/>
              <a:t>2018-03-06</a:t>
            </a:fld>
            <a:endParaRPr lang="pl-PL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pl-PL" sz="1200">
                <a:solidFill>
                  <a:schemeClr val="tx2"/>
                </a:solidFill>
              </a:rPr>
              <a:pPr algn="r"/>
              <a:t>‹#›</a:t>
            </a:fld>
            <a:endParaRPr lang="pl-PL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latinLnBrk="0">
              <a:spcBef>
                <a:spcPct val="20000"/>
              </a:spcBef>
              <a:buFontTx/>
              <a:buNone/>
            </a:pPr>
            <a:r>
              <a:rPr lang="pl-PL" sz="2400" i="0"/>
              <a:t>Kliknij ikonę, aby dodać obraz</a:t>
            </a:r>
          </a:p>
        </p:txBody>
      </p:sp>
      <p:sp>
        <p:nvSpPr>
          <p:cNvPr id="6" name="Shape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latinLnBrk="0">
              <a:spcBef>
                <a:spcPct val="20000"/>
              </a:spcBef>
              <a:buFontTx/>
              <a:buNone/>
            </a:pPr>
            <a:r>
              <a:rPr lang="pl-PL" sz="2400" i="0"/>
              <a:t>Kliknij ikonę, aby dodać obraz</a:t>
            </a:r>
          </a:p>
        </p:txBody>
      </p:sp>
      <p:sp>
        <p:nvSpPr>
          <p:cNvPr id="7" name="Shape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latinLnBrk="0">
              <a:buFontTx/>
              <a:buNone/>
              <a:defRPr lang="pl-PL" sz="1800" i="0"/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8" name="Shape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latinLnBrk="0">
              <a:buFontTx/>
              <a:buNone/>
              <a:defRPr lang="pl-PL" sz="1800" i="0"/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30C84A2-23CF-44F5-B813-5187ED5C7D1C}" type="datetimeFigureOut">
              <a:rPr lang="pl-PL" sz="1200">
                <a:solidFill>
                  <a:schemeClr val="tx2"/>
                </a:solidFill>
              </a:rPr>
              <a:pPr/>
              <a:t>2018-03-06</a:t>
            </a:fld>
            <a:endParaRPr lang="pl-PL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pl-PL" sz="1200">
                <a:solidFill>
                  <a:schemeClr val="tx2"/>
                </a:solidFill>
              </a:rPr>
              <a:pPr algn="r"/>
              <a:t>‹#›</a:t>
            </a:fld>
            <a:endParaRPr lang="pl-PL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latinLnBrk="0">
              <a:spcBef>
                <a:spcPct val="20000"/>
              </a:spcBef>
              <a:buFontTx/>
              <a:buNone/>
            </a:pPr>
            <a:r>
              <a: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lang="pl-PL" i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lang="pl-PL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pl-PL" sz="1200">
                <a:solidFill>
                  <a:schemeClr val="tx2"/>
                </a:solidFill>
              </a:rPr>
              <a:pPr/>
              <a:t>2018-03-06</a:t>
            </a:fld>
            <a:endParaRPr lang="pl-PL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pl-PL" sz="1200">
                <a:solidFill>
                  <a:schemeClr val="tx2"/>
                </a:solidFill>
              </a:rPr>
              <a:pPr algn="r"/>
              <a:t>‹#›</a:t>
            </a:fld>
            <a:endParaRPr lang="pl-PL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/>
              <a:t>Kliknij ikonę, aby dodać obraz</a:t>
            </a:r>
          </a:p>
        </p:txBody>
      </p:sp>
      <p:sp>
        <p:nvSpPr>
          <p:cNvPr id="4" name="Shape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latinLnBrk="0">
              <a:buFontTx/>
              <a:buNone/>
              <a:defRPr lang="pl-PL" sz="1800" i="0"/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lang="pl-PL" sz="1200">
                <a:solidFill>
                  <a:schemeClr val="tx2"/>
                </a:solidFill>
              </a:rPr>
              <a:pPr/>
              <a:t>2018-03-06</a:t>
            </a:fld>
            <a:endParaRPr lang="pl-PL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pl-PL" sz="1200">
                <a:solidFill>
                  <a:schemeClr val="tx2"/>
                </a:solidFill>
              </a:rPr>
              <a:pPr algn="r"/>
              <a:t>‹#›</a:t>
            </a:fld>
            <a:endParaRPr lang="pl-PL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l-PL"/>
              <a:t>Kliknij, aby edytować styl</a:t>
            </a:r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EC6F-6501-4E04-BD6C-A8A6CABB2C5B}" type="datetimeFigureOut">
              <a:rPr lang="pl-PL"/>
              <a:pPr/>
              <a:t>2018-03-06</a:t>
            </a:fld>
            <a:endParaRPr lang="pl-PL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latinLnBrk="0">
              <a:spcBef>
                <a:spcPct val="20000"/>
              </a:spcBef>
              <a:buFontTx/>
              <a:buNone/>
            </a:pPr>
            <a:r>
              <a:rPr lang="pl-PL" i="0"/>
              <a:t>Kliknij ikonę, aby dodać obraz</a:t>
            </a:r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lang="pl-PL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pl-PL" sz="1200">
                <a:solidFill>
                  <a:schemeClr val="tx2"/>
                </a:solidFill>
              </a:rPr>
              <a:pPr/>
              <a:t>2018-03-06</a:t>
            </a:fld>
            <a:endParaRPr lang="pl-PL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pl-PL" sz="1200">
                <a:solidFill>
                  <a:schemeClr val="tx2"/>
                </a:solidFill>
              </a:rPr>
              <a:pPr algn="r"/>
              <a:t>‹#›</a:t>
            </a:fld>
            <a:endParaRPr lang="pl-PL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pl-PL" i="0"/>
              <a:t>Kliknij ikonę</a:t>
            </a:r>
            <a:r>
              <a:rPr lang="pl-PL" i="0" baseline="0"/>
              <a:t>, aby dodać </a:t>
            </a:r>
            <a:r>
              <a:rPr lang="pl-PL" i="0"/>
              <a:t>zdjęcie na całej stronie</a:t>
            </a:r>
            <a:endParaRPr lang="pl-PL" i="0" baseline="0"/>
          </a:p>
          <a:p>
            <a:pPr marL="0" marR="0" indent="0" algn="ctr">
              <a:buFontTx/>
              <a:buNone/>
            </a:pPr>
            <a:endParaRPr lang="pl-PL" i="0"/>
          </a:p>
          <a:p>
            <a:pPr algn="ctr">
              <a:buFontTx/>
              <a:buNone/>
            </a:pPr>
            <a:endParaRPr lang="pl-PL" i="0"/>
          </a:p>
          <a:p>
            <a:pPr algn="ctr">
              <a:buFontTx/>
              <a:buNone/>
            </a:pPr>
            <a:endParaRPr lang="pl-PL" i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latinLnBrk="0">
              <a:defRPr lang="pl-PL" baseline="0"/>
            </a:lvl1pPr>
            <a:extLst/>
          </a:lstStyle>
          <a:p>
            <a:r>
              <a:rPr lang="pl-PL"/>
              <a:t>Kliknij, aby dodać tytuł sekcji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latinLnBrk="0">
              <a:buFontTx/>
              <a:buNone/>
              <a:defRPr lang="pl-PL" sz="1800"/>
            </a:lvl1pPr>
            <a:extLst/>
          </a:lstStyle>
          <a:p>
            <a:pPr lvl="0"/>
            <a:r>
              <a:rPr lang="pl-PL"/>
              <a:t>Kliknij, aby dodać podtytuł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pl-PL" sz="2000"/>
              <a:t>Kliknij ikonę, aby dodać obraz</a:t>
            </a:r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pl-PL" sz="2000"/>
              <a:t>Kliknij ikonę, aby dodać obraz</a:t>
            </a:r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pl-PL" sz="2000"/>
              <a:t>Kliknij ikonę, aby dodać obraz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30C84A2-23CF-44F5-B813-5187ED5C7D1C}" type="datetimeFigureOut">
              <a:rPr lang="pl-PL" sz="1200">
                <a:solidFill>
                  <a:schemeClr val="tx2"/>
                </a:solidFill>
              </a:rPr>
              <a:pPr/>
              <a:t>2018-03-06</a:t>
            </a:fld>
            <a:endParaRPr lang="pl-PL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pl-PL" sz="1200">
                <a:solidFill>
                  <a:schemeClr val="tx2"/>
                </a:solidFill>
              </a:rPr>
              <a:pPr algn="r"/>
              <a:t>‹#›</a:t>
            </a:fld>
            <a:endParaRPr lang="pl-PL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latinLnBrk="0">
              <a:spcBef>
                <a:spcPct val="20000"/>
              </a:spcBef>
              <a:buFontTx/>
              <a:buNone/>
            </a:pPr>
            <a:r>
              <a:rPr lang="pl-PL" sz="2400" i="0"/>
              <a:t>Kliknij ikonę, aby dodać obraz</a:t>
            </a:r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latinLnBrk="0">
              <a:spcBef>
                <a:spcPct val="20000"/>
              </a:spcBef>
              <a:buFontTx/>
              <a:buNone/>
            </a:pPr>
            <a:r>
              <a:rPr lang="pl-PL" sz="2400" i="0"/>
              <a:t>Kliknij ikonę, aby dodać obraz</a:t>
            </a:r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lang="pl-PL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lang="pl-PL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lang="pl-PL" sz="1200">
                <a:solidFill>
                  <a:schemeClr val="tx2"/>
                </a:solidFill>
              </a:rPr>
              <a:pPr/>
              <a:t>2018-03-06</a:t>
            </a:fld>
            <a:endParaRPr lang="pl-P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pl-PL" sz="1200">
                <a:solidFill>
                  <a:schemeClr val="tx2"/>
                </a:solidFill>
              </a:rPr>
              <a:pPr algn="r"/>
              <a:t>‹#›</a:t>
            </a:fld>
            <a:endParaRPr lang="pl-PL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/>
              <a:t>Kliknij ikonę, aby dodać obraz</a:t>
            </a:r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latinLnBrk="0">
              <a:buFontTx/>
              <a:buNone/>
            </a:pPr>
            <a:r>
              <a:rPr lang="pl-PL"/>
              <a:t>Kliknij ikonę, aby dodać obraz</a:t>
            </a:r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lang="pl-PL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lang="pl-PL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30C84A2-23CF-44F5-B813-5187ED5C7D1C}" type="datetimeFigureOut">
              <a:rPr lang="pl-PL" sz="1200">
                <a:solidFill>
                  <a:schemeClr val="tx2"/>
                </a:solidFill>
              </a:rPr>
              <a:pPr/>
              <a:t>2018-03-06</a:t>
            </a:fld>
            <a:endParaRPr lang="pl-P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pl-PL" sz="1200">
                <a:solidFill>
                  <a:schemeClr val="tx2"/>
                </a:solidFill>
              </a:rPr>
              <a:pPr algn="r"/>
              <a:t>‹#›</a:t>
            </a:fld>
            <a:endParaRPr lang="pl-PL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pl-PL" i="0"/>
              <a:t>Kliknij ikonę, aby dodać obraz</a:t>
            </a:r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pl-PL" i="0"/>
              <a:t>Kliknij ikonę, aby dodać obraz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lang="pl-PL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0C84A2-23CF-44F5-B813-5187ED5C7D1C}" type="datetimeFigureOut">
              <a:rPr lang="pl-PL" sz="1200">
                <a:solidFill>
                  <a:schemeClr val="tx2"/>
                </a:solidFill>
              </a:rPr>
              <a:pPr/>
              <a:t>2018-03-06</a:t>
            </a:fld>
            <a:endParaRPr lang="pl-P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pl-PL" sz="1200">
                <a:solidFill>
                  <a:schemeClr val="tx2"/>
                </a:solidFill>
              </a:rPr>
              <a:pPr algn="r"/>
              <a:t>‹#›</a:t>
            </a:fld>
            <a:endParaRPr lang="pl-PL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pl-PL"/>
              <a:t>Kliknij ikonę, aby dodać obraz</a:t>
            </a:r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pl-PL"/>
              <a:t>Kliknij ikonę, aby dodać obraz</a:t>
            </a:r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pl-PL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pl-PL"/>
              <a:t>Kliknij ikonę, aby dodać obraz</a:t>
            </a:r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lang="pl-PL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lang="pl-PL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lang="pl-PL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pl-PL"/>
              <a:t>Kliknij, aby dodać podpis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lang="pl-PL" sz="1200">
                <a:solidFill>
                  <a:schemeClr val="tx2"/>
                </a:solidFill>
              </a:rPr>
              <a:pPr/>
              <a:t>2018-03-06</a:t>
            </a:fld>
            <a:endParaRPr lang="pl-PL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pl-PL" sz="1200">
                <a:solidFill>
                  <a:schemeClr val="tx2"/>
                </a:solidFill>
              </a:rPr>
              <a:pPr algn="r"/>
              <a:t>‹#›</a:t>
            </a:fld>
            <a:endParaRPr lang="pl-PL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latinLnBrk="0">
              <a:defRPr lang="pl-PL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pl-PL" sz="1200">
                <a:solidFill>
                  <a:schemeClr val="tx2"/>
                </a:solidFill>
              </a:rPr>
              <a:pPr/>
              <a:t>2018-03-06</a:t>
            </a:fld>
            <a:endParaRPr lang="pl-PL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latinLnBrk="0">
              <a:defRPr lang="pl-PL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lang="pl-PL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latinLnBrk="0">
              <a:defRPr lang="pl-PL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pl-PL" sz="1200">
                <a:solidFill>
                  <a:schemeClr val="tx2"/>
                </a:solidFill>
              </a:rPr>
              <a:pPr algn="r"/>
              <a:t>‹#›</a:t>
            </a:fld>
            <a:endParaRPr lang="pl-PL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lang="pl-PL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 lang="pl-PL">
          <a:solidFill>
            <a:schemeClr val="tx2"/>
          </a:solidFill>
        </a:defRPr>
      </a:lvl2pPr>
      <a:lvl3pPr eaLnBrk="1" hangingPunct="1">
        <a:defRPr lang="pl-PL">
          <a:solidFill>
            <a:schemeClr val="tx2"/>
          </a:solidFill>
        </a:defRPr>
      </a:lvl3pPr>
      <a:lvl4pPr eaLnBrk="1" hangingPunct="1">
        <a:defRPr lang="pl-PL">
          <a:solidFill>
            <a:schemeClr val="tx2"/>
          </a:solidFill>
        </a:defRPr>
      </a:lvl4pPr>
      <a:lvl5pPr eaLnBrk="1" hangingPunct="1">
        <a:defRPr lang="pl-PL">
          <a:solidFill>
            <a:schemeClr val="tx2"/>
          </a:solidFill>
        </a:defRPr>
      </a:lvl5pPr>
      <a:lvl6pPr eaLnBrk="1" hangingPunct="1">
        <a:defRPr lang="pl-PL">
          <a:solidFill>
            <a:schemeClr val="tx2"/>
          </a:solidFill>
        </a:defRPr>
      </a:lvl6pPr>
      <a:lvl7pPr eaLnBrk="1" hangingPunct="1">
        <a:defRPr lang="pl-PL">
          <a:solidFill>
            <a:schemeClr val="tx2"/>
          </a:solidFill>
        </a:defRPr>
      </a:lvl7pPr>
      <a:lvl8pPr eaLnBrk="1" hangingPunct="1">
        <a:defRPr lang="pl-PL">
          <a:solidFill>
            <a:schemeClr val="tx2"/>
          </a:solidFill>
        </a:defRPr>
      </a:lvl8pPr>
      <a:lvl9pPr eaLnBrk="1" hangingPunct="1">
        <a:defRPr lang="pl-PL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lang="pl-PL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lang="pl-PL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lang="pl-PL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lang="pl-PL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lang="pl-PL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lang="pl-PL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lang="pl-PL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lang="pl-PL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lang="pl-PL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lang="pl-PL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pl-PL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pl-PL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pl-PL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pl-PL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pl-PL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pl-PL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pl-PL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pl-PL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99592" y="3284984"/>
            <a:ext cx="4896544" cy="1066800"/>
          </a:xfrm>
        </p:spPr>
        <p:txBody>
          <a:bodyPr>
            <a:noAutofit/>
          </a:bodyPr>
          <a:lstStyle/>
          <a:p>
            <a:pPr algn="l"/>
            <a:r>
              <a:rPr lang="pl-PL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pl-PL" sz="4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Treasurer</a:t>
            </a:r>
            <a:r>
              <a:rPr lang="pl-PL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3" r="16833"/>
          <a:stretch>
            <a:fillRect/>
          </a:stretch>
        </p:blipFill>
        <p:spPr>
          <a:xfrm>
            <a:off x="5364088" y="1484784"/>
            <a:ext cx="2952328" cy="2952328"/>
          </a:xfr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obrazu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" r="5520"/>
          <a:stretch>
            <a:fillRect/>
          </a:stretch>
        </p:blipFill>
        <p:spPr>
          <a:xfrm>
            <a:off x="899592" y="404664"/>
            <a:ext cx="7467600" cy="5600700"/>
          </a:xfrm>
        </p:spPr>
      </p:pic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827584" y="6165304"/>
            <a:ext cx="7467600" cy="381000"/>
          </a:xfrm>
        </p:spPr>
        <p:txBody>
          <a:bodyPr/>
          <a:lstStyle/>
          <a:p>
            <a:r>
              <a:rPr lang="pl-PL" dirty="0" err="1"/>
              <a:t>Suddenly</a:t>
            </a:r>
            <a:r>
              <a:rPr lang="pl-PL" dirty="0"/>
              <a:t>, he </a:t>
            </a:r>
            <a:r>
              <a:rPr lang="pl-PL" dirty="0" err="1"/>
              <a:t>saw</a:t>
            </a:r>
            <a:r>
              <a:rPr lang="pl-PL" dirty="0"/>
              <a:t> a </a:t>
            </a:r>
            <a:r>
              <a:rPr lang="pl-PL" dirty="0" err="1"/>
              <a:t>light</a:t>
            </a:r>
            <a:r>
              <a:rPr lang="pl-PL" dirty="0"/>
              <a:t> in the </a:t>
            </a:r>
            <a:r>
              <a:rPr lang="pl-PL" dirty="0" err="1"/>
              <a:t>dark</a:t>
            </a:r>
            <a:r>
              <a:rPr lang="pl-PL" dirty="0"/>
              <a:t> </a:t>
            </a:r>
            <a:r>
              <a:rPr lang="pl-PL" dirty="0" err="1"/>
              <a:t>corridor</a:t>
            </a:r>
            <a:r>
              <a:rPr lang="pl-PL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1133939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obrazu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" r="1565"/>
          <a:stretch>
            <a:fillRect/>
          </a:stretch>
        </p:blipFill>
        <p:spPr>
          <a:xfrm>
            <a:off x="755576" y="260648"/>
            <a:ext cx="7272808" cy="5454606"/>
          </a:xfrm>
        </p:spPr>
      </p:pic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729633" y="5949280"/>
            <a:ext cx="7776864" cy="648154"/>
          </a:xfrm>
        </p:spPr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old</a:t>
            </a:r>
            <a:r>
              <a:rPr lang="pl-PL" dirty="0"/>
              <a:t> </a:t>
            </a:r>
            <a:r>
              <a:rPr lang="pl-PL" dirty="0" err="1"/>
              <a:t>man</a:t>
            </a:r>
            <a:r>
              <a:rPr lang="pl-PL" dirty="0"/>
              <a:t> </a:t>
            </a:r>
            <a:r>
              <a:rPr lang="pl-PL" dirty="0" err="1"/>
              <a:t>offered</a:t>
            </a:r>
            <a:r>
              <a:rPr lang="pl-PL" dirty="0"/>
              <a:t> to </a:t>
            </a:r>
            <a:r>
              <a:rPr lang="pl-PL" dirty="0" err="1"/>
              <a:t>help</a:t>
            </a:r>
            <a:r>
              <a:rPr lang="pl-PL" dirty="0"/>
              <a:t> Franek.</a:t>
            </a:r>
          </a:p>
        </p:txBody>
      </p:sp>
    </p:spTree>
    <p:extLst>
      <p:ext uri="{BB962C8B-B14F-4D97-AF65-F5344CB8AC3E}">
        <p14:creationId xmlns:p14="http://schemas.microsoft.com/office/powerpoint/2010/main" val="329326691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obrazu 3">
            <a:extLst>
              <a:ext uri="{FF2B5EF4-FFF2-40B4-BE49-F238E27FC236}">
                <a16:creationId xmlns:a16="http://schemas.microsoft.com/office/drawing/2014/main" id="{4DA8E9B7-4A39-4957-911E-6494532D36B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3" r="6993"/>
          <a:stretch>
            <a:fillRect/>
          </a:stretch>
        </p:blipFill>
        <p:spPr>
          <a:xfrm>
            <a:off x="129158" y="140731"/>
            <a:ext cx="5100194" cy="3825145"/>
          </a:xfr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4B3754AD-4273-4184-90E5-DB7B113BFCD9}"/>
              </a:ext>
            </a:extLst>
          </p:cNvPr>
          <p:cNvSpPr/>
          <p:nvPr/>
        </p:nvSpPr>
        <p:spPr>
          <a:xfrm>
            <a:off x="107504" y="4042871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The </a:t>
            </a:r>
            <a:r>
              <a:rPr lang="pl-PL" dirty="0" err="1"/>
              <a:t>old</a:t>
            </a:r>
            <a:r>
              <a:rPr lang="pl-PL" dirty="0"/>
              <a:t> </a:t>
            </a:r>
            <a:r>
              <a:rPr lang="pl-PL" dirty="0" err="1"/>
              <a:t>man</a:t>
            </a:r>
            <a:r>
              <a:rPr lang="pl-PL" dirty="0"/>
              <a:t> </a:t>
            </a:r>
            <a:r>
              <a:rPr lang="pl-PL" dirty="0" err="1"/>
              <a:t>helped</a:t>
            </a:r>
            <a:r>
              <a:rPr lang="pl-PL" dirty="0"/>
              <a:t> Franek </a:t>
            </a:r>
            <a:r>
              <a:rPr lang="pl-PL" dirty="0" err="1"/>
              <a:t>dig</a:t>
            </a:r>
            <a:r>
              <a:rPr lang="pl-PL" dirty="0"/>
              <a:t> </a:t>
            </a:r>
            <a:r>
              <a:rPr lang="pl-PL" dirty="0" err="1"/>
              <a:t>coal</a:t>
            </a:r>
            <a:r>
              <a:rPr lang="pl-PL" dirty="0"/>
              <a:t>.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D397C5E-74F6-40E1-AB2B-039C28446C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44" y="3285935"/>
            <a:ext cx="4691398" cy="3440358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81DA2FD5-7E8D-4BB2-A068-C23103F6E59F}"/>
              </a:ext>
            </a:extLst>
          </p:cNvPr>
          <p:cNvSpPr/>
          <p:nvPr/>
        </p:nvSpPr>
        <p:spPr>
          <a:xfrm>
            <a:off x="899592" y="4636782"/>
            <a:ext cx="324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miners</a:t>
            </a:r>
            <a:r>
              <a:rPr lang="pl-PL" dirty="0"/>
              <a:t> </a:t>
            </a:r>
            <a:r>
              <a:rPr lang="pl-PL" dirty="0" err="1"/>
              <a:t>didn’t</a:t>
            </a:r>
            <a:r>
              <a:rPr lang="pl-PL" dirty="0"/>
              <a:t> </a:t>
            </a:r>
            <a:r>
              <a:rPr lang="pl-PL" dirty="0" err="1"/>
              <a:t>see</a:t>
            </a:r>
            <a:r>
              <a:rPr lang="pl-PL" dirty="0"/>
              <a:t> </a:t>
            </a:r>
            <a:r>
              <a:rPr lang="pl-PL" dirty="0" err="1"/>
              <a:t>him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417986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3D860D2-F099-4FE9-8223-B086981B87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5616" y="5949280"/>
            <a:ext cx="7467600" cy="381000"/>
          </a:xfrm>
        </p:spPr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foreman</a:t>
            </a:r>
            <a:r>
              <a:rPr lang="pl-PL" dirty="0"/>
              <a:t> </a:t>
            </a:r>
            <a:r>
              <a:rPr lang="pl-PL" dirty="0" err="1"/>
              <a:t>paid</a:t>
            </a:r>
            <a:r>
              <a:rPr lang="pl-PL" dirty="0"/>
              <a:t> Franek and </a:t>
            </a:r>
            <a:r>
              <a:rPr lang="pl-PL" dirty="0" err="1"/>
              <a:t>told</a:t>
            </a:r>
            <a:r>
              <a:rPr lang="pl-PL" dirty="0"/>
              <a:t> </a:t>
            </a:r>
            <a:r>
              <a:rPr lang="pl-PL" dirty="0" err="1"/>
              <a:t>him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he </a:t>
            </a:r>
            <a:r>
              <a:rPr lang="pl-PL" dirty="0" err="1"/>
              <a:t>can</a:t>
            </a:r>
            <a:r>
              <a:rPr lang="pl-PL" dirty="0"/>
              <a:t> be a miner.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F525E09-1D66-41FF-89B4-24E08F20FD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8" t="5250" r="360" b="-800"/>
          <a:stretch/>
        </p:blipFill>
        <p:spPr>
          <a:xfrm>
            <a:off x="2240597" y="332656"/>
            <a:ext cx="4662806" cy="53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6495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1979712" y="5877272"/>
            <a:ext cx="4017640" cy="381000"/>
          </a:xfrm>
        </p:spPr>
        <p:txBody>
          <a:bodyPr/>
          <a:lstStyle/>
          <a:p>
            <a:r>
              <a:rPr lang="pl-PL" dirty="0"/>
              <a:t>‘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got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money</a:t>
            </a:r>
            <a:r>
              <a:rPr lang="pl-PL" dirty="0"/>
              <a:t> for me?’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20688"/>
            <a:ext cx="4824536" cy="504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obrazu 3">
            <a:extLst>
              <a:ext uri="{FF2B5EF4-FFF2-40B4-BE49-F238E27FC236}">
                <a16:creationId xmlns:a16="http://schemas.microsoft.com/office/drawing/2014/main" id="{BF1263F2-3C5B-45BE-82A7-6CCAADD4B8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" b="4622"/>
          <a:stretch>
            <a:fillRect/>
          </a:stretch>
        </p:blipFill>
        <p:spPr>
          <a:xfrm>
            <a:off x="1403648" y="908720"/>
            <a:ext cx="6120680" cy="4590510"/>
          </a:xfrm>
        </p:spPr>
      </p:pic>
      <p:sp>
        <p:nvSpPr>
          <p:cNvPr id="5" name="Symbol zastępczy tekstu 2">
            <a:extLst>
              <a:ext uri="{FF2B5EF4-FFF2-40B4-BE49-F238E27FC236}">
                <a16:creationId xmlns:a16="http://schemas.microsoft.com/office/drawing/2014/main" id="{61F48A02-568A-4E37-AF97-9DC8FB1A8123}"/>
              </a:ext>
            </a:extLst>
          </p:cNvPr>
          <p:cNvSpPr txBox="1">
            <a:spLocks/>
          </p:cNvSpPr>
          <p:nvPr/>
        </p:nvSpPr>
        <p:spPr>
          <a:xfrm>
            <a:off x="1763688" y="5675856"/>
            <a:ext cx="8064896" cy="381000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lang="pl-PL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lang="pl-PL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lang="pl-PL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lang="pl-PL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lang="pl-PL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lang="pl-PL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lang="pl-PL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lang="pl-PL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lang="pl-PL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1800" kern="0" dirty="0"/>
              <a:t>Franek </a:t>
            </a:r>
            <a:r>
              <a:rPr lang="pl-PL" sz="1800" kern="0" dirty="0" err="1"/>
              <a:t>offered</a:t>
            </a:r>
            <a:r>
              <a:rPr lang="pl-PL" sz="1800" kern="0" dirty="0"/>
              <a:t> </a:t>
            </a:r>
            <a:r>
              <a:rPr lang="en-US" sz="1800" kern="0" dirty="0"/>
              <a:t>all the money</a:t>
            </a:r>
            <a:r>
              <a:rPr lang="pl-PL" sz="1800" kern="0" dirty="0"/>
              <a:t> </a:t>
            </a:r>
            <a:r>
              <a:rPr lang="en-US" sz="1800" kern="0" dirty="0"/>
              <a:t>to the old man.</a:t>
            </a:r>
          </a:p>
        </p:txBody>
      </p:sp>
    </p:spTree>
    <p:extLst>
      <p:ext uri="{BB962C8B-B14F-4D97-AF65-F5344CB8AC3E}">
        <p14:creationId xmlns:p14="http://schemas.microsoft.com/office/powerpoint/2010/main" val="333911761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971600" y="6015831"/>
            <a:ext cx="8466522" cy="1008112"/>
          </a:xfrm>
        </p:spPr>
        <p:txBody>
          <a:bodyPr/>
          <a:lstStyle/>
          <a:p>
            <a:r>
              <a:rPr lang="pl-PL" dirty="0"/>
              <a:t>’</a:t>
            </a:r>
            <a:r>
              <a:rPr lang="pl-PL" dirty="0" err="1"/>
              <a:t>Always</a:t>
            </a:r>
            <a:r>
              <a:rPr lang="pl-PL" dirty="0"/>
              <a:t> be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honest</a:t>
            </a:r>
            <a:r>
              <a:rPr lang="pl-PL" dirty="0"/>
              <a:t>!’, </a:t>
            </a:r>
            <a:r>
              <a:rPr lang="pl-PL" dirty="0" err="1"/>
              <a:t>said</a:t>
            </a:r>
            <a:r>
              <a:rPr lang="pl-PL" dirty="0"/>
              <a:t> the </a:t>
            </a:r>
            <a:r>
              <a:rPr lang="pl-PL" dirty="0" err="1"/>
              <a:t>old</a:t>
            </a:r>
            <a:r>
              <a:rPr lang="pl-PL" dirty="0"/>
              <a:t> </a:t>
            </a:r>
            <a:r>
              <a:rPr lang="pl-PL" dirty="0" err="1"/>
              <a:t>man</a:t>
            </a:r>
            <a:r>
              <a:rPr lang="pl-PL" dirty="0"/>
              <a:t>.  Then he </a:t>
            </a:r>
            <a:r>
              <a:rPr lang="pl-PL" dirty="0" err="1"/>
              <a:t>disappeared</a:t>
            </a:r>
            <a:r>
              <a:rPr lang="pl-PL" dirty="0"/>
              <a:t>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99" y="338113"/>
            <a:ext cx="7560840" cy="553422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761852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755576" y="2276872"/>
            <a:ext cx="7467600" cy="1800200"/>
          </a:xfrm>
        </p:spPr>
        <p:txBody>
          <a:bodyPr/>
          <a:lstStyle/>
          <a:p>
            <a:pPr algn="ctr"/>
            <a:r>
              <a:rPr lang="pl-PL" sz="11500" dirty="0" err="1"/>
              <a:t>The</a:t>
            </a:r>
            <a:r>
              <a:rPr lang="pl-PL" sz="11500" dirty="0"/>
              <a:t> </a:t>
            </a:r>
            <a:r>
              <a:rPr lang="pl-PL" sz="11500" dirty="0" err="1"/>
              <a:t>End</a:t>
            </a:r>
            <a:endParaRPr lang="pl-PL" sz="115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obrazu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6" b="7456"/>
          <a:stretch>
            <a:fillRect/>
          </a:stretch>
        </p:blipFill>
        <p:spPr/>
      </p:pic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755576" y="6093296"/>
            <a:ext cx="7945288" cy="381000"/>
          </a:xfrm>
        </p:spPr>
        <p:txBody>
          <a:bodyPr/>
          <a:lstStyle/>
          <a:p>
            <a:r>
              <a:rPr lang="pl-PL" dirty="0"/>
              <a:t>Franek </a:t>
            </a:r>
            <a:r>
              <a:rPr lang="pl-PL" dirty="0" err="1"/>
              <a:t>lived</a:t>
            </a:r>
            <a:r>
              <a:rPr lang="pl-PL" dirty="0"/>
              <a:t> in a small </a:t>
            </a:r>
            <a:r>
              <a:rPr lang="pl-PL" dirty="0" err="1"/>
              <a:t>house</a:t>
            </a:r>
            <a:r>
              <a:rPr lang="pl-PL" dirty="0"/>
              <a:t> with </a:t>
            </a:r>
            <a:r>
              <a:rPr lang="pl-PL" dirty="0" err="1"/>
              <a:t>parents</a:t>
            </a:r>
            <a:r>
              <a:rPr lang="pl-PL" dirty="0"/>
              <a:t>, </a:t>
            </a:r>
            <a:r>
              <a:rPr lang="pl-PL" dirty="0" err="1"/>
              <a:t>little</a:t>
            </a:r>
            <a:r>
              <a:rPr lang="pl-PL" dirty="0"/>
              <a:t> </a:t>
            </a:r>
            <a:r>
              <a:rPr lang="pl-PL" dirty="0" err="1"/>
              <a:t>brother</a:t>
            </a:r>
            <a:r>
              <a:rPr lang="pl-PL" dirty="0"/>
              <a:t> and baby </a:t>
            </a:r>
            <a:r>
              <a:rPr lang="pl-PL" dirty="0" err="1"/>
              <a:t>sister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147146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obrazu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>
            <a:fillRect/>
          </a:stretch>
        </p:blipFill>
        <p:spPr>
          <a:xfrm>
            <a:off x="914400" y="294590"/>
            <a:ext cx="6753944" cy="5065458"/>
          </a:xfrm>
        </p:spPr>
      </p:pic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914400" y="5589240"/>
            <a:ext cx="7906072" cy="1080120"/>
          </a:xfrm>
        </p:spPr>
        <p:txBody>
          <a:bodyPr/>
          <a:lstStyle/>
          <a:p>
            <a:r>
              <a:rPr lang="pl-PL" dirty="0" err="1"/>
              <a:t>Franek’s</a:t>
            </a:r>
            <a:r>
              <a:rPr lang="pl-PL" dirty="0"/>
              <a:t> </a:t>
            </a:r>
            <a:r>
              <a:rPr lang="pl-PL" dirty="0" err="1"/>
              <a:t>father</a:t>
            </a:r>
            <a:r>
              <a:rPr lang="pl-PL" dirty="0"/>
              <a:t> was a miner. </a:t>
            </a:r>
          </a:p>
          <a:p>
            <a:r>
              <a:rPr lang="pl-PL" dirty="0"/>
              <a:t>One </a:t>
            </a:r>
            <a:r>
              <a:rPr lang="pl-PL" dirty="0" err="1"/>
              <a:t>day</a:t>
            </a:r>
            <a:r>
              <a:rPr lang="pl-PL" dirty="0"/>
              <a:t> he was </a:t>
            </a:r>
            <a:r>
              <a:rPr lang="pl-PL" dirty="0" err="1"/>
              <a:t>killed</a:t>
            </a:r>
            <a:r>
              <a:rPr lang="pl-PL" dirty="0"/>
              <a:t> in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accident</a:t>
            </a:r>
            <a:r>
              <a:rPr lang="pl-PL" dirty="0"/>
              <a:t> in the </a:t>
            </a:r>
            <a:r>
              <a:rPr lang="pl-PL" dirty="0" err="1"/>
              <a:t>mine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534559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obrazu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" b="3556"/>
          <a:stretch>
            <a:fillRect/>
          </a:stretch>
        </p:blipFill>
        <p:spPr>
          <a:xfrm>
            <a:off x="755577" y="188640"/>
            <a:ext cx="7416824" cy="5562618"/>
          </a:xfrm>
        </p:spPr>
      </p:pic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683568" y="5949280"/>
            <a:ext cx="8208912" cy="381000"/>
          </a:xfrm>
        </p:spPr>
        <p:txBody>
          <a:bodyPr/>
          <a:lstStyle/>
          <a:p>
            <a:r>
              <a:rPr lang="pl-PL" dirty="0"/>
              <a:t>Franek went to the </a:t>
            </a:r>
            <a:r>
              <a:rPr lang="pl-PL" dirty="0" err="1"/>
              <a:t>coal</a:t>
            </a:r>
            <a:r>
              <a:rPr lang="pl-PL" dirty="0"/>
              <a:t> </a:t>
            </a:r>
            <a:r>
              <a:rPr lang="pl-PL" dirty="0" err="1"/>
              <a:t>mine</a:t>
            </a:r>
            <a:r>
              <a:rPr lang="pl-PL" dirty="0"/>
              <a:t> to </a:t>
            </a:r>
            <a:r>
              <a:rPr lang="pl-PL" dirty="0" err="1"/>
              <a:t>get</a:t>
            </a:r>
            <a:r>
              <a:rPr lang="pl-PL" dirty="0"/>
              <a:t> a </a:t>
            </a:r>
            <a:r>
              <a:rPr lang="pl-PL" dirty="0" err="1"/>
              <a:t>job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784511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971600" y="6115582"/>
            <a:ext cx="8122096" cy="381000"/>
          </a:xfrm>
        </p:spPr>
        <p:txBody>
          <a:bodyPr/>
          <a:lstStyle/>
          <a:p>
            <a:r>
              <a:rPr lang="pl-PL" dirty="0"/>
              <a:t>He </a:t>
            </a:r>
            <a:r>
              <a:rPr lang="pl-PL" dirty="0" err="1"/>
              <a:t>had</a:t>
            </a:r>
            <a:r>
              <a:rPr lang="pl-PL" dirty="0"/>
              <a:t> to </a:t>
            </a:r>
            <a:r>
              <a:rPr lang="pl-PL" dirty="0" err="1"/>
              <a:t>dig</a:t>
            </a:r>
            <a:r>
              <a:rPr lang="pl-PL" dirty="0"/>
              <a:t> as much </a:t>
            </a:r>
            <a:r>
              <a:rPr lang="pl-PL" dirty="0" err="1"/>
              <a:t>coal</a:t>
            </a:r>
            <a:r>
              <a:rPr lang="pl-PL" dirty="0"/>
              <a:t> in a </a:t>
            </a:r>
            <a:r>
              <a:rPr lang="pl-PL" dirty="0" err="1"/>
              <a:t>week</a:t>
            </a:r>
            <a:r>
              <a:rPr lang="pl-PL" dirty="0"/>
              <a:t> as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miners</a:t>
            </a:r>
            <a:r>
              <a:rPr lang="pl-PL" dirty="0"/>
              <a:t>.</a:t>
            </a: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r="222"/>
          <a:stretch>
            <a:fillRect/>
          </a:stretch>
        </p:blipFill>
        <p:spPr>
          <a:xfrm>
            <a:off x="971600" y="332656"/>
            <a:ext cx="7416824" cy="5562618"/>
          </a:xfrm>
        </p:spPr>
      </p:pic>
    </p:spTree>
    <p:extLst>
      <p:ext uri="{BB962C8B-B14F-4D97-AF65-F5344CB8AC3E}">
        <p14:creationId xmlns:p14="http://schemas.microsoft.com/office/powerpoint/2010/main" val="79201226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23528" y="5517232"/>
            <a:ext cx="8640960" cy="381000"/>
          </a:xfrm>
        </p:spPr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work</a:t>
            </a:r>
            <a:r>
              <a:rPr lang="pl-PL" dirty="0"/>
              <a:t> was </a:t>
            </a:r>
            <a:r>
              <a:rPr lang="pl-PL" dirty="0" err="1"/>
              <a:t>very</a:t>
            </a:r>
            <a:r>
              <a:rPr lang="pl-PL" dirty="0"/>
              <a:t> hard.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8406008" cy="3477986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760955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obrazu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1" b="6211"/>
          <a:stretch>
            <a:fillRect/>
          </a:stretch>
        </p:blipFill>
        <p:spPr/>
      </p:pic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coal</a:t>
            </a:r>
            <a:r>
              <a:rPr lang="pl-PL" dirty="0"/>
              <a:t> was so </a:t>
            </a:r>
            <a:r>
              <a:rPr lang="pl-PL" dirty="0" err="1"/>
              <a:t>hard</a:t>
            </a:r>
            <a:r>
              <a:rPr lang="pl-PL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76647178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obrazu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" b="2048"/>
          <a:stretch>
            <a:fillRect/>
          </a:stretch>
        </p:blipFill>
        <p:spPr>
          <a:xfrm>
            <a:off x="1043608" y="294590"/>
            <a:ext cx="7338392" cy="5503794"/>
          </a:xfrm>
        </p:spPr>
      </p:pic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1043608" y="6021288"/>
            <a:ext cx="7467600" cy="381000"/>
          </a:xfrm>
        </p:spPr>
        <p:txBody>
          <a:bodyPr/>
          <a:lstStyle/>
          <a:p>
            <a:r>
              <a:rPr lang="pl-PL" dirty="0"/>
              <a:t>And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pickaxe</a:t>
            </a:r>
            <a:r>
              <a:rPr lang="pl-PL" dirty="0"/>
              <a:t> was so heavy!</a:t>
            </a:r>
          </a:p>
        </p:txBody>
      </p:sp>
    </p:spTree>
    <p:extLst>
      <p:ext uri="{BB962C8B-B14F-4D97-AF65-F5344CB8AC3E}">
        <p14:creationId xmlns:p14="http://schemas.microsoft.com/office/powerpoint/2010/main" val="388983907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899592" y="5157192"/>
            <a:ext cx="7467600" cy="864096"/>
          </a:xfrm>
        </p:spPr>
        <p:txBody>
          <a:bodyPr/>
          <a:lstStyle/>
          <a:p>
            <a:r>
              <a:rPr lang="pl-PL" dirty="0"/>
              <a:t>At the end of the </a:t>
            </a:r>
            <a:r>
              <a:rPr lang="pl-PL" dirty="0" err="1"/>
              <a:t>day</a:t>
            </a:r>
            <a:r>
              <a:rPr lang="pl-PL" dirty="0"/>
              <a:t> he </a:t>
            </a:r>
            <a:r>
              <a:rPr lang="pl-PL" dirty="0" err="1"/>
              <a:t>sat</a:t>
            </a:r>
            <a:r>
              <a:rPr lang="pl-PL" dirty="0"/>
              <a:t> down and </a:t>
            </a:r>
            <a:r>
              <a:rPr lang="pl-PL" dirty="0" err="1"/>
              <a:t>cried</a:t>
            </a:r>
            <a:r>
              <a:rPr lang="pl-PL" dirty="0"/>
              <a:t>.</a:t>
            </a:r>
          </a:p>
        </p:txBody>
      </p:sp>
      <p:pic>
        <p:nvPicPr>
          <p:cNvPr id="14" name="Symbol zastępczy obrazu 1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7" b="21247"/>
          <a:stretch>
            <a:fillRect/>
          </a:stretch>
        </p:blipFill>
        <p:spPr>
          <a:xfrm>
            <a:off x="971600" y="503182"/>
            <a:ext cx="5760640" cy="4320480"/>
          </a:xfrm>
        </p:spPr>
      </p:pic>
    </p:spTree>
    <p:extLst>
      <p:ext uri="{BB962C8B-B14F-4D97-AF65-F5344CB8AC3E}">
        <p14:creationId xmlns:p14="http://schemas.microsoft.com/office/powerpoint/2010/main" val="3243501894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A7DA6F4-55AD-438F-AA64-102BF758E9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Album fotograficzny klasyczny</Template>
  <TotalTime>0</TotalTime>
  <Words>174</Words>
  <Application>Microsoft Office PowerPoint</Application>
  <PresentationFormat>Pokaz na ekranie (4:3)</PresentationFormat>
  <Paragraphs>20</Paragraphs>
  <Slides>17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0" baseType="lpstr">
      <vt:lpstr>Calibri</vt:lpstr>
      <vt:lpstr>Century Schoolbook</vt:lpstr>
      <vt:lpstr>ClassicPhotoAlbum</vt:lpstr>
      <vt:lpstr>The Treasurer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2015-03-08T21:22:40Z</dcterms:created>
  <dcterms:modified xsi:type="dcterms:W3CDTF">2018-03-06T16:27:58Z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TC101769239990</vt:lpwstr>
  </property>
</Properties>
</file>