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312" r:id="rId4"/>
    <p:sldId id="262" r:id="rId5"/>
    <p:sldId id="259" r:id="rId6"/>
    <p:sldId id="263" r:id="rId7"/>
    <p:sldId id="316" r:id="rId8"/>
    <p:sldId id="296" r:id="rId9"/>
    <p:sldId id="317" r:id="rId10"/>
    <p:sldId id="268" r:id="rId11"/>
    <p:sldId id="321" r:id="rId12"/>
    <p:sldId id="266" r:id="rId13"/>
    <p:sldId id="315" r:id="rId14"/>
    <p:sldId id="271" r:id="rId15"/>
    <p:sldId id="324" r:id="rId16"/>
    <p:sldId id="270" r:id="rId17"/>
    <p:sldId id="302" r:id="rId18"/>
    <p:sldId id="314" r:id="rId19"/>
    <p:sldId id="273" r:id="rId20"/>
    <p:sldId id="284" r:id="rId21"/>
    <p:sldId id="318" r:id="rId22"/>
    <p:sldId id="282" r:id="rId23"/>
    <p:sldId id="288" r:id="rId24"/>
    <p:sldId id="328" r:id="rId25"/>
    <p:sldId id="327" r:id="rId26"/>
    <p:sldId id="33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4918B-A161-41C6-8CA0-8D3A427CA44C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5AA42-412D-427B-8650-579623DE1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41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AA42-412D-427B-8650-579623DE1EA0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8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56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71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42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82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25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35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35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61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541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39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74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2A0-AF92-45D1-A69F-860856B21DE8}" type="datetimeFigureOut">
              <a:rPr lang="el-GR" smtClean="0"/>
              <a:t>4/5/2018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CF7E-C2AE-4B22-B1A1-E1ACD1CEB4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4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yzZUIfB79V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K_mTkNPT6fM&amp;index=20&amp;list=PLLGcw3eMOiw0n7_pYSJVn0kQw-LI7IYSC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s://www.youtube.com/watch?v=z0bdsAuTWB4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W63fdTrZu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BGbMROUXK5Y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6j4TEfvoW4&amp;spfreload=10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076056" y="692696"/>
            <a:ext cx="3960440" cy="20882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GREECE-HELLAS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47664" y="4725144"/>
            <a:ext cx="6400800" cy="1752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LET’S TRAVEL AROUND GREECE</a:t>
            </a:r>
            <a:endParaRPr lang="el-GR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maraki\Desktop\map_of_Gre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" y="404664"/>
            <a:ext cx="4822915" cy="40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WHY </a:t>
            </a:r>
            <a:r>
              <a:rPr lang="en-US" b="1" dirty="0" err="1" smtClean="0"/>
              <a:t>THESSALIA</a:t>
            </a:r>
            <a:r>
              <a:rPr lang="en-US" b="1" dirty="0" smtClean="0"/>
              <a:t>? </a:t>
            </a:r>
            <a:r>
              <a:rPr lang="en-US" b="1" dirty="0" err="1" smtClean="0">
                <a:solidFill>
                  <a:schemeClr val="bg1"/>
                </a:solidFill>
              </a:rPr>
              <a:t>METEORA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203195" cy="3960439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02762" cy="40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airy Tail - Celtic song - harp  harpe(ipad)(ipad).wav"/>
          </p:stSnd>
        </p:sndAc>
      </p:transition>
    </mc:Choice>
    <mc:Fallback xmlns="">
      <p:transition spd="slow">
        <p:sndAc>
          <p:stSnd>
            <p:snd r:embed="rId5" name="Fairy Tail - Celtic song - harp  harpe(ipad)(ipad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/>
              <a:t>METEORA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3100" b="1" dirty="0" smtClean="0"/>
              <a:t>(GROUP OF MONASTERIES</a:t>
            </a:r>
            <a:r>
              <a:rPr lang="el-GR" sz="3100" b="1" dirty="0" smtClean="0"/>
              <a:t> </a:t>
            </a:r>
            <a:r>
              <a:rPr lang="en-US" sz="3100" b="1" dirty="0" smtClean="0"/>
              <a:t>on the </a:t>
            </a:r>
            <a:r>
              <a:rPr lang="en-US" sz="3100" b="1" dirty="0" smtClean="0"/>
              <a:t>cliffs</a:t>
            </a:r>
            <a:r>
              <a:rPr lang="el-GR" sz="3100" b="1" dirty="0" smtClean="0"/>
              <a:t>-</a:t>
            </a:r>
            <a:r>
              <a:rPr lang="en-US" sz="3100" b="1" dirty="0" err="1" smtClean="0">
                <a:solidFill>
                  <a:srgbClr val="FFFF00"/>
                </a:solidFill>
              </a:rPr>
              <a:t>klifs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3600" b="1" dirty="0"/>
              <a:t>IT IS ONE OF THE LARGEST AND MOST IMPORTANT GROUPS </a:t>
            </a:r>
            <a:r>
              <a:rPr lang="en-US" sz="3600" b="1" u="sng" dirty="0"/>
              <a:t>OF GREEK ORTHODOX MONASTERIES </a:t>
            </a:r>
            <a:r>
              <a:rPr lang="en-US" sz="3600" b="1" dirty="0"/>
              <a:t>IN </a:t>
            </a:r>
            <a:r>
              <a:rPr lang="en-US" sz="3600" b="1" dirty="0" smtClean="0"/>
              <a:t>GREECE</a:t>
            </a:r>
          </a:p>
          <a:p>
            <a:r>
              <a:rPr lang="en-US" sz="2600" b="1" dirty="0" smtClean="0">
                <a:hlinkClick r:id="rId2"/>
              </a:rPr>
              <a:t>https://www.youtube.com/watch?v=yzZUIfB79V0</a:t>
            </a:r>
            <a:endParaRPr lang="el-GR" sz="26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9" y="1884858"/>
            <a:ext cx="4035902" cy="3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0688"/>
            <a:ext cx="4697931" cy="4536504"/>
          </a:xfrm>
        </p:spPr>
      </p:pic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3322712" cy="564949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4000" b="1" dirty="0" err="1"/>
              <a:t>METEORA</a:t>
            </a:r>
            <a:r>
              <a:rPr lang="en-US" sz="4000" b="1" dirty="0"/>
              <a:t> </a:t>
            </a:r>
            <a:r>
              <a:rPr lang="en-US" sz="4000" b="1" dirty="0" smtClean="0"/>
              <a:t>MONASTERIES WERE </a:t>
            </a:r>
            <a:r>
              <a:rPr lang="en-US" sz="4000" b="1" dirty="0"/>
              <a:t>BUILT </a:t>
            </a:r>
            <a:r>
              <a:rPr lang="en-US" sz="4000" b="1" dirty="0" smtClean="0"/>
              <a:t>IN LATE 11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 </a:t>
            </a:r>
            <a:r>
              <a:rPr lang="en-US" sz="4000" b="1" dirty="0"/>
              <a:t>–EARLY </a:t>
            </a:r>
            <a:r>
              <a:rPr lang="en-US" sz="4000" b="1" dirty="0" smtClean="0"/>
              <a:t>12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CENTURIES.</a:t>
            </a:r>
            <a:endParaRPr lang="el-GR" sz="40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6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Central Greece: Delphi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6" y="1628800"/>
            <a:ext cx="3834746" cy="3744416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2129631"/>
            <a:ext cx="3838575" cy="3467100"/>
          </a:xfrm>
        </p:spPr>
      </p:pic>
    </p:spTree>
    <p:extLst>
      <p:ext uri="{BB962C8B-B14F-4D97-AF65-F5344CB8AC3E}">
        <p14:creationId xmlns:p14="http://schemas.microsoft.com/office/powerpoint/2010/main" val="39202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DELPHI</a:t>
            </a:r>
            <a:br>
              <a:rPr lang="en-US" sz="3200" b="1" dirty="0" smtClean="0"/>
            </a:br>
            <a:r>
              <a:rPr lang="en-US" sz="3200" b="1" dirty="0" smtClean="0"/>
              <a:t> THE </a:t>
            </a:r>
            <a:r>
              <a:rPr lang="en-US" sz="3200" b="1" dirty="0"/>
              <a:t>ORACLE (</a:t>
            </a:r>
            <a:r>
              <a:rPr lang="en-US" sz="3200" b="1" dirty="0" err="1">
                <a:solidFill>
                  <a:srgbClr val="FFFF00"/>
                </a:solidFill>
              </a:rPr>
              <a:t>wyrocznia</a:t>
            </a:r>
            <a:r>
              <a:rPr lang="en-US" sz="3200" b="1" dirty="0"/>
              <a:t> </a:t>
            </a:r>
            <a:r>
              <a:rPr lang="en-US" sz="3200" b="1" dirty="0" smtClean="0"/>
              <a:t>)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Delphi  is known as the  “THE CENTRE OF the EARTH”. In ancient times the most famous and most important oracle in the Greek World was in Delphi. </a:t>
            </a:r>
            <a:endParaRPr lang="el-GR" sz="3200" b="1" dirty="0" smtClean="0"/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  <a:hlinkClick r:id="rId2"/>
              </a:rPr>
              <a:t>https://www.youtube.com/watch?v=K_mTkNPT6fM&amp;index=20&amp;list=PLLGcw3eMOiw0n7_pYSJVn0kQw-LI7IYSC</a:t>
            </a:r>
            <a:endParaRPr lang="el-GR" sz="2600" b="1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3816424"/>
          </a:xfrm>
        </p:spPr>
      </p:pic>
    </p:spTree>
    <p:extLst>
      <p:ext uri="{BB962C8B-B14F-4D97-AF65-F5344CB8AC3E}">
        <p14:creationId xmlns:p14="http://schemas.microsoft.com/office/powerpoint/2010/main" val="8966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DO YOU KNOW WHAT AN </a:t>
            </a:r>
            <a:r>
              <a:rPr lang="en-US" b="1" dirty="0" smtClean="0">
                <a:solidFill>
                  <a:schemeClr val="bg1"/>
                </a:solidFill>
              </a:rPr>
              <a:t>ORACLE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/>
              <a:t>IS?</a:t>
            </a:r>
            <a:br>
              <a:rPr lang="en-US" b="1" dirty="0" smtClean="0"/>
            </a:b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b="1" dirty="0"/>
              <a:t>A place where people go and ask questions about their future </a:t>
            </a:r>
            <a:endParaRPr lang="en-US" sz="4400" b="1" dirty="0" smtClean="0"/>
          </a:p>
          <a:p>
            <a:pPr marL="0" indent="0">
              <a:buNone/>
            </a:pPr>
            <a:endParaRPr lang="el-GR" sz="4400" b="1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8890"/>
            <a:ext cx="4038600" cy="3168582"/>
          </a:xfrm>
        </p:spPr>
      </p:pic>
    </p:spTree>
    <p:extLst>
      <p:ext uri="{BB962C8B-B14F-4D97-AF65-F5344CB8AC3E}">
        <p14:creationId xmlns:p14="http://schemas.microsoft.com/office/powerpoint/2010/main" val="20148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6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-4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 </a:t>
            </a:r>
            <a:r>
              <a:rPr lang="en-US" sz="2800" b="1" dirty="0" smtClean="0"/>
              <a:t>BC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Pythia telling her </a:t>
            </a:r>
            <a:r>
              <a:rPr lang="en-US" sz="2800" b="1" dirty="0"/>
              <a:t>prophecy (</a:t>
            </a:r>
            <a:r>
              <a:rPr lang="en-US" sz="2800" b="1" dirty="0" err="1">
                <a:solidFill>
                  <a:srgbClr val="FFFF00"/>
                </a:solidFill>
              </a:rPr>
              <a:t>przepowiednia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/>
              <a:t>)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 u="sng" dirty="0" smtClean="0"/>
              <a:t>Pythia</a:t>
            </a:r>
            <a:r>
              <a:rPr lang="en-US" sz="4000" dirty="0" smtClean="0"/>
              <a:t>, a high priestess of Apollo, (the god of music), told her </a:t>
            </a:r>
            <a:r>
              <a:rPr lang="en-US" sz="4000" b="1" u="sng" dirty="0" smtClean="0"/>
              <a:t>prophecies</a:t>
            </a:r>
            <a:r>
              <a:rPr lang="en-US" sz="4000" dirty="0" smtClean="0"/>
              <a:t> in an enigmatic, puzzling </a:t>
            </a:r>
            <a:r>
              <a:rPr lang="en-US" sz="4000" dirty="0"/>
              <a:t>way (</a:t>
            </a:r>
            <a:r>
              <a:rPr lang="en-US" sz="4000" b="1" dirty="0" err="1">
                <a:solidFill>
                  <a:srgbClr val="FFFF00"/>
                </a:solidFill>
              </a:rPr>
              <a:t>niejasny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sposób</a:t>
            </a:r>
            <a:r>
              <a:rPr lang="en-US" sz="4000" dirty="0" smtClean="0"/>
              <a:t>) </a:t>
            </a:r>
            <a:r>
              <a:rPr lang="en-US" sz="4000" dirty="0" smtClean="0"/>
              <a:t>lots </a:t>
            </a:r>
            <a:r>
              <a:rPr lang="en-US" sz="4000" dirty="0" smtClean="0"/>
              <a:t>of people came here to ask Pythia about their future.</a:t>
            </a:r>
            <a:endParaRPr lang="el-GR" sz="40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33" y="1600200"/>
            <a:ext cx="3592934" cy="4525963"/>
          </a:xfrm>
        </p:spPr>
      </p:pic>
    </p:spTree>
    <p:extLst>
      <p:ext uri="{BB962C8B-B14F-4D97-AF65-F5344CB8AC3E}">
        <p14:creationId xmlns:p14="http://schemas.microsoft.com/office/powerpoint/2010/main" val="29936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EAST OF GREECE: AEGEAN SEA-CYCLADES </a:t>
            </a:r>
            <a:r>
              <a:rPr lang="en-US" b="1" dirty="0"/>
              <a:t>ISLANDS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2" y="1600200"/>
            <a:ext cx="4807135" cy="4525963"/>
          </a:xfrm>
        </p:spPr>
      </p:pic>
    </p:spTree>
    <p:extLst>
      <p:ext uri="{BB962C8B-B14F-4D97-AF65-F5344CB8AC3E}">
        <p14:creationId xmlns:p14="http://schemas.microsoft.com/office/powerpoint/2010/main" val="36939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airy Tail - Celtic song - harp  harpe(ipad)(ipad).wav"/>
          </p:stSnd>
        </p:sndAc>
      </p:transition>
    </mc:Choice>
    <mc:Fallback xmlns="">
      <p:transition spd="slow">
        <p:sndAc>
          <p:stSnd>
            <p:snd r:embed="rId4" name="Fairy Tail - Celtic song - harp  harpe(ipad)(ipad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 smtClean="0"/>
              <a:t>THE ISLAND OF SANTORINI/THERA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392487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038600" cy="3085105"/>
          </a:xfrm>
        </p:spPr>
      </p:pic>
    </p:spTree>
    <p:extLst>
      <p:ext uri="{BB962C8B-B14F-4D97-AF65-F5344CB8AC3E}">
        <p14:creationId xmlns:p14="http://schemas.microsoft.com/office/powerpoint/2010/main" val="36607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300" b="1" dirty="0"/>
              <a:t/>
            </a:r>
            <a:br>
              <a:rPr lang="en-US" sz="1300" b="1" dirty="0"/>
            </a:b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4000" b="1" dirty="0" smtClean="0"/>
              <a:t>WHY? VOLCANIC </a:t>
            </a:r>
            <a:r>
              <a:rPr lang="en-US" sz="4000" b="1" dirty="0"/>
              <a:t>ERUPTION (</a:t>
            </a:r>
            <a:r>
              <a:rPr lang="en-US" sz="4000" b="1" dirty="0" err="1">
                <a:solidFill>
                  <a:srgbClr val="FFFF00"/>
                </a:solidFill>
              </a:rPr>
              <a:t>wybuch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wulkanu</a:t>
            </a:r>
            <a:r>
              <a:rPr lang="en-US" sz="4000" b="1" dirty="0"/>
              <a:t> </a:t>
            </a:r>
            <a:r>
              <a:rPr lang="en-US" sz="4000" b="1" dirty="0" smtClean="0"/>
              <a:t>)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The Volcanic eruption </a:t>
            </a:r>
            <a:r>
              <a:rPr lang="en-US" sz="3200" dirty="0" smtClean="0"/>
              <a:t>(</a:t>
            </a:r>
            <a:r>
              <a:rPr lang="en-US" sz="3200" b="1" dirty="0" smtClean="0"/>
              <a:t>3.600 years ago</a:t>
            </a:r>
            <a:r>
              <a:rPr lang="en-US" sz="3200" dirty="0" smtClean="0"/>
              <a:t>) was so strong that part of the island </a:t>
            </a:r>
            <a:r>
              <a:rPr lang="en-US" sz="3200" dirty="0" smtClean="0"/>
              <a:t>c</a:t>
            </a:r>
            <a:r>
              <a:rPr lang="en-US" sz="3200" b="1" dirty="0"/>
              <a:t>ollapsed (</a:t>
            </a:r>
            <a:r>
              <a:rPr lang="en-US" sz="3200" b="1" dirty="0" err="1">
                <a:solidFill>
                  <a:srgbClr val="FFFF00"/>
                </a:solidFill>
              </a:rPr>
              <a:t>część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wyspy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zapadła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się</a:t>
            </a:r>
            <a:r>
              <a:rPr lang="en-US" sz="3200" b="1" dirty="0" smtClean="0"/>
              <a:t>) </a:t>
            </a:r>
            <a:r>
              <a:rPr lang="en-US" sz="3200" dirty="0" smtClean="0"/>
              <a:t> </a:t>
            </a:r>
            <a:r>
              <a:rPr lang="en-US" sz="3200" dirty="0" smtClean="0"/>
              <a:t>leaving a large </a:t>
            </a:r>
            <a:r>
              <a:rPr lang="en-US" sz="3200" b="1" dirty="0" smtClean="0"/>
              <a:t>caldera (creation of blank space of 80  km</a:t>
            </a:r>
            <a:r>
              <a:rPr lang="en-US" sz="3200" b="1" baseline="30000" dirty="0" smtClean="0"/>
              <a:t>3</a:t>
            </a:r>
            <a:r>
              <a:rPr lang="en-US" sz="3200" b="1" dirty="0" smtClean="0"/>
              <a:t>).</a:t>
            </a:r>
            <a:endParaRPr lang="el-GR" sz="3200" b="1" dirty="0" smtClean="0"/>
          </a:p>
          <a:p>
            <a:r>
              <a:rPr lang="en-US" sz="2600" dirty="0">
                <a:hlinkClick r:id="rId2"/>
              </a:rPr>
              <a:t>https://www.youtube.com/watch?v=z0bdsAuTWB4</a:t>
            </a:r>
            <a:endParaRPr lang="el-GR" sz="26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078698" cy="4461076"/>
          </a:xfrm>
        </p:spPr>
      </p:pic>
    </p:spTree>
    <p:extLst>
      <p:ext uri="{BB962C8B-B14F-4D97-AF65-F5344CB8AC3E}">
        <p14:creationId xmlns:p14="http://schemas.microsoft.com/office/powerpoint/2010/main" val="18791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WHERE IS GREECE?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7826"/>
            <a:ext cx="4038600" cy="3910711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Greece (Hellas) is on the Balkan peninsula, south of Europe.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0653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 smtClean="0"/>
              <a:t>SOUTH GREECE: PELOPONNESE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38600" cy="4608512"/>
          </a:xfr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962400" cy="3456384"/>
          </a:xfrm>
        </p:spPr>
      </p:pic>
    </p:spTree>
    <p:extLst>
      <p:ext uri="{BB962C8B-B14F-4D97-AF65-F5344CB8AC3E}">
        <p14:creationId xmlns:p14="http://schemas.microsoft.com/office/powerpoint/2010/main" val="30692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airy Tail - Celtic song - harp  harpe(ipad)(ipad).wav"/>
          </p:stSnd>
        </p:sndAc>
      </p:transition>
    </mc:Choice>
    <mc:Fallback xmlns="">
      <p:transition spd="slow">
        <p:sndAc>
          <p:stSnd>
            <p:snd r:embed="rId7" name="Fairy Tail - Celtic song - harp  harpe(ipad)(ipad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ANCIENT OLYMPIA</a:t>
            </a:r>
            <a:endParaRPr lang="el-GR" b="1" dirty="0"/>
          </a:p>
        </p:txBody>
      </p:sp>
      <p:pic>
        <p:nvPicPr>
          <p:cNvPr id="5" name="Picture 2" descr="C:\Users\maraki\Desktop\OLYMPIAMAP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499779" cy="38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raki\Desktop\19764-004-c5ce0aa61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038600" cy="31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ANCIENT OLYMPIA: WHY?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400" dirty="0"/>
              <a:t>Olympia is the most important </a:t>
            </a:r>
            <a:r>
              <a:rPr lang="en-US" sz="3400" b="1" dirty="0" smtClean="0"/>
              <a:t>sanctuary </a:t>
            </a:r>
            <a:r>
              <a:rPr lang="en-US" sz="3400" dirty="0" smtClean="0"/>
              <a:t>of </a:t>
            </a:r>
            <a:r>
              <a:rPr lang="en-US" sz="3400" dirty="0"/>
              <a:t>ancient </a:t>
            </a:r>
            <a:r>
              <a:rPr lang="en-US" sz="3400" dirty="0" smtClean="0"/>
              <a:t>Greece </a:t>
            </a:r>
            <a:r>
              <a:rPr lang="it-IT" sz="3400" dirty="0"/>
              <a:t>(</a:t>
            </a:r>
            <a:r>
              <a:rPr lang="it-IT" sz="3400" b="1" dirty="0">
                <a:solidFill>
                  <a:srgbClr val="FFFF00"/>
                </a:solidFill>
              </a:rPr>
              <a:t>ważne sanktuarium starożytnej Grecji </a:t>
            </a:r>
            <a:r>
              <a:rPr lang="it-IT" sz="3400" dirty="0" smtClean="0"/>
              <a:t>)</a:t>
            </a:r>
            <a:r>
              <a:rPr lang="en-US" sz="3400" dirty="0" smtClean="0"/>
              <a:t>, </a:t>
            </a:r>
            <a:r>
              <a:rPr lang="en-US" sz="3400" dirty="0"/>
              <a:t>dedicated to </a:t>
            </a:r>
            <a:r>
              <a:rPr lang="en-US" sz="3400" b="1" dirty="0" smtClean="0"/>
              <a:t>Zeus </a:t>
            </a:r>
            <a:r>
              <a:rPr lang="en-US" sz="3400" dirty="0" smtClean="0"/>
              <a:t>(the </a:t>
            </a:r>
            <a:r>
              <a:rPr lang="en-US" sz="3400" dirty="0"/>
              <a:t>father of </a:t>
            </a:r>
            <a:r>
              <a:rPr lang="en-US" sz="3400" dirty="0" smtClean="0"/>
              <a:t> gods/goddesses), </a:t>
            </a:r>
            <a:r>
              <a:rPr lang="en-US" sz="3400" dirty="0"/>
              <a:t>and the most important </a:t>
            </a:r>
            <a:r>
              <a:rPr lang="en-US" sz="3400" b="1" dirty="0"/>
              <a:t>religious and athletic </a:t>
            </a:r>
            <a:r>
              <a:rPr lang="en-US" sz="3400" b="1" dirty="0" err="1"/>
              <a:t>centre</a:t>
            </a:r>
            <a:r>
              <a:rPr lang="en-US" sz="3400" b="1" dirty="0"/>
              <a:t> </a:t>
            </a:r>
            <a:r>
              <a:rPr lang="en-US" sz="3400" dirty="0"/>
              <a:t>in </a:t>
            </a:r>
            <a:r>
              <a:rPr lang="en-US" sz="3400" dirty="0" smtClean="0"/>
              <a:t>Greece </a:t>
            </a:r>
            <a:r>
              <a:rPr lang="en-US" sz="3400" dirty="0" smtClean="0"/>
              <a:t>(</a:t>
            </a:r>
            <a:r>
              <a:rPr lang="pl-PL" sz="3400" b="1" dirty="0">
                <a:solidFill>
                  <a:srgbClr val="FFFF00"/>
                </a:solidFill>
              </a:rPr>
              <a:t>ważne centrum religijne i </a:t>
            </a:r>
            <a:r>
              <a:rPr lang="pl-PL" sz="3400" b="1" dirty="0" smtClean="0">
                <a:solidFill>
                  <a:srgbClr val="FFFF00"/>
                </a:solidFill>
              </a:rPr>
              <a:t>sportowe</a:t>
            </a:r>
            <a:r>
              <a:rPr lang="en-US" sz="3400" dirty="0" smtClean="0"/>
              <a:t>). </a:t>
            </a:r>
            <a:r>
              <a:rPr lang="en-US" sz="3400" dirty="0"/>
              <a:t>The </a:t>
            </a:r>
            <a:r>
              <a:rPr lang="en-US" sz="3400" b="1" dirty="0"/>
              <a:t>Olympic games </a:t>
            </a:r>
            <a:r>
              <a:rPr lang="en-US" sz="3400" dirty="0"/>
              <a:t>took place here every </a:t>
            </a:r>
            <a:r>
              <a:rPr lang="en-US" sz="3400" b="1" dirty="0"/>
              <a:t>4 </a:t>
            </a:r>
            <a:r>
              <a:rPr lang="en-US" sz="3400" dirty="0"/>
              <a:t>years. </a:t>
            </a:r>
            <a:endParaRPr lang="en-US" sz="3400" dirty="0" smtClean="0"/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://www.youtube.com/watch?v=3W63fdTrZuI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593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8321449" cy="5951483"/>
          </a:xfrm>
        </p:spPr>
      </p:pic>
    </p:spTree>
    <p:extLst>
      <p:ext uri="{BB962C8B-B14F-4D97-AF65-F5344CB8AC3E}">
        <p14:creationId xmlns:p14="http://schemas.microsoft.com/office/powerpoint/2010/main" val="100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Let’s </a:t>
            </a:r>
            <a:r>
              <a:rPr lang="en-US" sz="4000" b="1" dirty="0"/>
              <a:t>repeat</a:t>
            </a:r>
            <a:br>
              <a:rPr lang="en-US" sz="4000" b="1" dirty="0"/>
            </a:br>
            <a:r>
              <a:rPr lang="en-US" sz="4000" b="1" dirty="0"/>
              <a:t>WHERE-WHICH PLACE-WHAT</a:t>
            </a:r>
            <a:r>
              <a:rPr lang="en-US" b="1" dirty="0"/>
              <a:t>?</a:t>
            </a:r>
            <a:br>
              <a:rPr lang="en-US" b="1" dirty="0"/>
            </a:b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/>
              <a:t>1) </a:t>
            </a:r>
            <a:r>
              <a:rPr lang="en-US" b="1" dirty="0">
                <a:solidFill>
                  <a:schemeClr val="tx1"/>
                </a:solidFill>
              </a:rPr>
              <a:t>WEST: IONIAN SEA </a:t>
            </a:r>
            <a:r>
              <a:rPr lang="en-US" b="1" dirty="0"/>
              <a:t>Zakynthos (</a:t>
            </a:r>
            <a:r>
              <a:rPr lang="en-US" b="1" dirty="0" err="1"/>
              <a:t>caretta</a:t>
            </a:r>
            <a:r>
              <a:rPr lang="en-US" b="1" dirty="0"/>
              <a:t>- </a:t>
            </a:r>
            <a:r>
              <a:rPr lang="en-US" b="1" dirty="0" err="1"/>
              <a:t>caretta</a:t>
            </a:r>
            <a:r>
              <a:rPr lang="en-US" b="1" dirty="0"/>
              <a:t>)</a:t>
            </a:r>
          </a:p>
          <a:p>
            <a:r>
              <a:rPr lang="en-US" b="1" dirty="0"/>
              <a:t>2</a:t>
            </a:r>
            <a:r>
              <a:rPr lang="en-US" b="1" dirty="0">
                <a:solidFill>
                  <a:schemeClr val="tx1"/>
                </a:solidFill>
              </a:rPr>
              <a:t>) NORTH: MACEDONIA </a:t>
            </a:r>
            <a:r>
              <a:rPr lang="en-US" b="1" dirty="0" err="1"/>
              <a:t>Vergina</a:t>
            </a:r>
            <a:r>
              <a:rPr lang="en-US" b="1" dirty="0"/>
              <a:t> (Tomb of King Philip II)</a:t>
            </a:r>
          </a:p>
          <a:p>
            <a:r>
              <a:rPr lang="en-US" b="1" dirty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</a:rPr>
              <a:t>THESSALIA</a:t>
            </a:r>
            <a:r>
              <a:rPr lang="en-US" b="1" dirty="0">
                <a:solidFill>
                  <a:schemeClr val="tx1"/>
                </a:solidFill>
              </a:rPr>
              <a:t>:  </a:t>
            </a:r>
            <a:r>
              <a:rPr lang="en-US" b="1" dirty="0" err="1">
                <a:solidFill>
                  <a:schemeClr val="tx1"/>
                </a:solidFill>
              </a:rPr>
              <a:t>Meteora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/>
              <a:t>(Orthodox monasteries on the </a:t>
            </a:r>
            <a:r>
              <a:rPr lang="en-US" b="1" dirty="0" smtClean="0"/>
              <a:t>cliffs)</a:t>
            </a:r>
            <a:endParaRPr lang="en-US" b="1" dirty="0"/>
          </a:p>
          <a:p>
            <a:r>
              <a:rPr lang="en-US" b="1" dirty="0"/>
              <a:t>4) </a:t>
            </a:r>
            <a:r>
              <a:rPr lang="en-US" b="1" dirty="0">
                <a:solidFill>
                  <a:schemeClr val="tx1"/>
                </a:solidFill>
              </a:rPr>
              <a:t>CENTRAL GREECE</a:t>
            </a:r>
            <a:r>
              <a:rPr lang="en-US" b="1" dirty="0"/>
              <a:t>: Delphi (The Centre of the Earth/Oracle)</a:t>
            </a:r>
          </a:p>
          <a:p>
            <a:r>
              <a:rPr lang="en-US" b="1" dirty="0"/>
              <a:t>5) </a:t>
            </a:r>
            <a:r>
              <a:rPr lang="en-US" b="1" dirty="0">
                <a:solidFill>
                  <a:schemeClr val="tx1"/>
                </a:solidFill>
              </a:rPr>
              <a:t>EAST: AEGEAN SEA </a:t>
            </a:r>
            <a:r>
              <a:rPr lang="en-US" b="1" dirty="0"/>
              <a:t>Santorini (Volcanic Eruption)</a:t>
            </a:r>
          </a:p>
          <a:p>
            <a:r>
              <a:rPr lang="en-US" b="1" dirty="0"/>
              <a:t>6</a:t>
            </a:r>
            <a:r>
              <a:rPr lang="en-US" b="1" dirty="0">
                <a:solidFill>
                  <a:schemeClr val="tx1"/>
                </a:solidFill>
              </a:rPr>
              <a:t>) SOUTH: PELOPONNESE </a:t>
            </a:r>
            <a:r>
              <a:rPr lang="en-US" b="1" dirty="0"/>
              <a:t>(Ancient Olympia)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035902" cy="39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8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LET’S MATCH</a:t>
            </a: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IONIAN SEA= </a:t>
            </a:r>
          </a:p>
          <a:p>
            <a:r>
              <a:rPr lang="en-US" b="1" dirty="0" smtClean="0"/>
              <a:t>AEGEAN SEA=</a:t>
            </a:r>
          </a:p>
          <a:p>
            <a:r>
              <a:rPr lang="en-US" b="1" dirty="0" smtClean="0"/>
              <a:t>MACEDONIA=</a:t>
            </a:r>
          </a:p>
          <a:p>
            <a:r>
              <a:rPr lang="en-US" b="1" dirty="0" err="1" smtClean="0"/>
              <a:t>THESSALIA</a:t>
            </a:r>
            <a:r>
              <a:rPr lang="en-US" b="1" dirty="0" smtClean="0"/>
              <a:t>=</a:t>
            </a:r>
          </a:p>
          <a:p>
            <a:r>
              <a:rPr lang="en-US" b="1" dirty="0" smtClean="0"/>
              <a:t>CENTRAL GREECE=</a:t>
            </a:r>
          </a:p>
          <a:p>
            <a:r>
              <a:rPr lang="en-US" b="1" smtClean="0"/>
              <a:t>PELOPONNESE=</a:t>
            </a:r>
            <a:endParaRPr lang="el-GR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355976" cy="427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aki\Desktop\ΣΑΡΔΗΝΙΑ\XARTES\ΧΑΡΤΗΣ ΕΛΛΑΔΑΣ-ΑΡΙΘΜΟ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33947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THE END</a:t>
            </a:r>
            <a:endParaRPr lang="el-GR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400" b="1" dirty="0" smtClean="0"/>
              <a:t>WE HOPE WE BELONG TO THE SECOND CASE!!!!</a:t>
            </a:r>
          </a:p>
          <a:p>
            <a:r>
              <a:rPr lang="en-US" sz="4400" b="1" dirty="0" smtClean="0"/>
              <a:t>THANKS FOR YOUR ATTENTION!!!</a:t>
            </a:r>
            <a:endParaRPr lang="el-GR" sz="44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386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WEST: IONIAN SEA</a:t>
            </a:r>
            <a:endParaRPr lang="el-G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THE 7 ISLANDS (</a:t>
            </a:r>
            <a:r>
              <a:rPr lang="en-US" sz="3200" b="1" dirty="0" err="1" smtClean="0"/>
              <a:t>EPTANISA</a:t>
            </a:r>
            <a:r>
              <a:rPr lang="en-US" sz="3200" b="1" dirty="0" smtClean="0"/>
              <a:t>)</a:t>
            </a:r>
          </a:p>
          <a:p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4" y="1600200"/>
            <a:ext cx="3510212" cy="4525963"/>
          </a:xfrm>
        </p:spPr>
      </p:pic>
      <p:pic>
        <p:nvPicPr>
          <p:cNvPr id="3074" name="Picture 2" descr="C:\Users\maraki\Desktop\7NHS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664977" cy="31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THE ISLAND OF ZAKYNTHOS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5"/>
            <a:ext cx="2958393" cy="3914182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5127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WHY ZAKYNTHOS? </a:t>
            </a:r>
            <a:r>
              <a:rPr lang="en-US" b="1" dirty="0" smtClean="0">
                <a:solidFill>
                  <a:srgbClr val="FFFF00"/>
                </a:solidFill>
              </a:rPr>
              <a:t>( </a:t>
            </a:r>
            <a:r>
              <a:rPr lang="en-US" b="1" dirty="0" err="1" smtClean="0">
                <a:solidFill>
                  <a:srgbClr val="FFFF00"/>
                </a:solidFill>
              </a:rPr>
              <a:t>Caretta</a:t>
            </a:r>
            <a:r>
              <a:rPr lang="en-US" b="1" dirty="0" smtClean="0">
                <a:solidFill>
                  <a:srgbClr val="FFFF00"/>
                </a:solidFill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</a:rPr>
              <a:t>Caretta</a:t>
            </a:r>
            <a:r>
              <a:rPr lang="en-US" b="1" dirty="0" smtClean="0">
                <a:solidFill>
                  <a:srgbClr val="FFFF00"/>
                </a:solidFill>
              </a:rPr>
              <a:t>) 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256584"/>
          </a:xfrm>
        </p:spPr>
        <p:txBody>
          <a:bodyPr>
            <a:noAutofit/>
          </a:bodyPr>
          <a:lstStyle/>
          <a:p>
            <a:r>
              <a:rPr lang="en-US" sz="3200" dirty="0" smtClean="0"/>
              <a:t>On </a:t>
            </a:r>
            <a:r>
              <a:rPr lang="en-US" sz="3200" dirty="0"/>
              <a:t>the beaches </a:t>
            </a:r>
            <a:r>
              <a:rPr lang="en-US" sz="3200" dirty="0" smtClean="0"/>
              <a:t>of Zakynthos we can see the sea turtle </a:t>
            </a:r>
            <a:r>
              <a:rPr lang="en-US" sz="3200" u="sng" dirty="0" err="1" smtClean="0"/>
              <a:t>Caretta</a:t>
            </a:r>
            <a:r>
              <a:rPr lang="en-US" sz="3200" u="sng" dirty="0" smtClean="0"/>
              <a:t>- </a:t>
            </a:r>
            <a:r>
              <a:rPr lang="en-US" sz="3200" u="sng" dirty="0" err="1" smtClean="0"/>
              <a:t>Caretta</a:t>
            </a:r>
            <a:r>
              <a:rPr lang="en-US" sz="3200" u="sng" dirty="0" smtClean="0"/>
              <a:t>:</a:t>
            </a:r>
            <a:r>
              <a:rPr lang="en-US" sz="3200" dirty="0" smtClean="0"/>
              <a:t> It is 1 meter long and weighs about 100 kilos. </a:t>
            </a:r>
            <a:r>
              <a:rPr lang="en-US" dirty="0">
                <a:hlinkClick r:id="rId2"/>
              </a:rPr>
              <a:t>https://www.youtube.com/watch?v=BGbMROUXK5Y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7258"/>
            <a:ext cx="4038600" cy="3111847"/>
          </a:xfrm>
        </p:spPr>
      </p:pic>
    </p:spTree>
    <p:extLst>
      <p:ext uri="{BB962C8B-B14F-4D97-AF65-F5344CB8AC3E}">
        <p14:creationId xmlns:p14="http://schemas.microsoft.com/office/powerpoint/2010/main" val="8978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NORTH  GREECE: MACEDONIA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088208" cy="3384376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06239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airy Tail - Celtic song - harp  harpe(ipad)(ipad).wav"/>
          </p:stSnd>
        </p:sndAc>
      </p:transition>
    </mc:Choice>
    <mc:Fallback xmlns="">
      <p:transition spd="slow">
        <p:sndAc>
          <p:stSnd>
            <p:snd r:embed="rId5" name="Fairy Tail - Celtic song - harp  harpe(ipad)(ipad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n-US" b="1" dirty="0" smtClean="0"/>
              <a:t>MACEDONIA: </a:t>
            </a:r>
            <a:r>
              <a:rPr lang="en-US" b="1" dirty="0" smtClean="0"/>
              <a:t> </a:t>
            </a:r>
            <a:r>
              <a:rPr lang="en-US" b="1" dirty="0" err="1" smtClean="0"/>
              <a:t>VERGINA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sz="4000" b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3476"/>
            <a:ext cx="4038600" cy="3959411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4000" b="1" dirty="0" smtClean="0"/>
              <a:t>THE TOMB (GRAVE</a:t>
            </a:r>
            <a:r>
              <a:rPr lang="en-US" sz="4000" b="1" dirty="0"/>
              <a:t>) </a:t>
            </a:r>
            <a:r>
              <a:rPr lang="en-US" sz="4000" b="1" dirty="0" err="1">
                <a:solidFill>
                  <a:srgbClr val="FFFF00"/>
                </a:solidFill>
              </a:rPr>
              <a:t>grobowiec</a:t>
            </a:r>
            <a:r>
              <a:rPr lang="en-US" sz="4000" b="1" dirty="0">
                <a:solidFill>
                  <a:srgbClr val="FFFF00"/>
                </a:solidFill>
              </a:rPr>
              <a:t> / </a:t>
            </a:r>
            <a:r>
              <a:rPr lang="en-US" sz="4000" b="1" dirty="0" err="1">
                <a:solidFill>
                  <a:srgbClr val="FFFF00"/>
                </a:solidFill>
              </a:rPr>
              <a:t>grób</a:t>
            </a:r>
            <a:r>
              <a:rPr lang="en-US" sz="4000" b="1" dirty="0">
                <a:solidFill>
                  <a:srgbClr val="FFFF00"/>
                </a:solidFill>
              </a:rPr>
              <a:t> 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000" b="1" dirty="0" smtClean="0"/>
              <a:t>OF </a:t>
            </a:r>
            <a:r>
              <a:rPr lang="en-US" sz="4000" b="1" dirty="0" smtClean="0"/>
              <a:t>MACEDONIAN KING </a:t>
            </a:r>
            <a:endParaRPr lang="el-GR" sz="4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hlinkClick r:id="rId3"/>
              </a:rPr>
              <a:t>https://www.youtube.com/watch?v=c6j4TEfvoW4&amp;spfreload=10</a:t>
            </a:r>
            <a:r>
              <a:rPr lang="en-US" sz="4000" b="1" dirty="0" smtClean="0">
                <a:hlinkClick r:id="rId3"/>
              </a:rPr>
              <a:t/>
            </a:r>
            <a:br>
              <a:rPr lang="en-US" sz="4000" b="1" dirty="0" smtClean="0">
                <a:hlinkClick r:id="rId3"/>
              </a:rPr>
            </a:br>
            <a:endParaRPr lang="el-GR" sz="4000" b="1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59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TOMB OF PHILLIP II-KING OF MACEDONIA</a:t>
            </a:r>
            <a:r>
              <a:rPr lang="el-GR" sz="3600" b="1" dirty="0" smtClean="0">
                <a:solidFill>
                  <a:schemeClr val="bg1"/>
                </a:solidFill>
              </a:rPr>
              <a:t> (382-336)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</a:t>
            </a:r>
            <a:r>
              <a:rPr lang="en-US" sz="3600" b="1" dirty="0" smtClean="0"/>
              <a:t>1977 the tomb of Phillip the secon</a:t>
            </a:r>
            <a:r>
              <a:rPr lang="en-US" sz="3600" dirty="0" smtClean="0"/>
              <a:t>d (the father of Alexander the Great) was discovered</a:t>
            </a:r>
            <a:r>
              <a:rPr lang="el-GR" sz="3600" dirty="0" smtClean="0"/>
              <a:t> </a:t>
            </a:r>
            <a:r>
              <a:rPr lang="en-US" sz="3600" dirty="0" smtClean="0"/>
              <a:t>by M. </a:t>
            </a:r>
            <a:r>
              <a:rPr lang="en-US" sz="3600" dirty="0" err="1" smtClean="0"/>
              <a:t>Andronikos</a:t>
            </a:r>
            <a:r>
              <a:rPr lang="en-US" sz="3600" dirty="0" smtClean="0"/>
              <a:t>.</a:t>
            </a:r>
            <a:endParaRPr lang="el-G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460768" cy="394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3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CENTRAL GREECE: </a:t>
            </a:r>
            <a:r>
              <a:rPr lang="en-US" b="1" dirty="0" err="1" smtClean="0"/>
              <a:t>THESSALIA</a:t>
            </a:r>
            <a:endParaRPr lang="el-GR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311924" cy="366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55" y="1700808"/>
            <a:ext cx="422697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468</Words>
  <Application>Microsoft Office PowerPoint</Application>
  <PresentationFormat>Προβολή στην οθόνη (4:3)</PresentationFormat>
  <Paragraphs>60</Paragraphs>
  <Slides>26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 GREECE-HELLAS</vt:lpstr>
      <vt:lpstr>WHERE IS GREECE?</vt:lpstr>
      <vt:lpstr>WEST: IONIAN SEA</vt:lpstr>
      <vt:lpstr>THE ISLAND OF ZAKYNTHOS</vt:lpstr>
      <vt:lpstr>WHY ZAKYNTHOS? ( Caretta- Caretta) </vt:lpstr>
      <vt:lpstr> NORTH  GREECE: MACEDONIA  </vt:lpstr>
      <vt:lpstr> MACEDONIA:  VERGINA </vt:lpstr>
      <vt:lpstr>THE TOMB OF PHILLIP II-KING OF MACEDONIA (382-336)</vt:lpstr>
      <vt:lpstr>CENTRAL GREECE: THESSALIA</vt:lpstr>
      <vt:lpstr>WHY THESSALIA? METEORA</vt:lpstr>
      <vt:lpstr>METEORA  (GROUP OF MONASTERIES on the cliffs-klifs)</vt:lpstr>
      <vt:lpstr>Παρουσίαση του PowerPoint</vt:lpstr>
      <vt:lpstr>Central Greece: Delphi</vt:lpstr>
      <vt:lpstr>DELPHI  THE ORACLE (wyrocznia )</vt:lpstr>
      <vt:lpstr> DO YOU KNOW WHAT AN ORACLE IS? </vt:lpstr>
      <vt:lpstr>6th-4th c BC Pythia telling her prophecy (przepowiednia )</vt:lpstr>
      <vt:lpstr>EAST OF GREECE: AEGEAN SEA-CYCLADES ISLANDS</vt:lpstr>
      <vt:lpstr>THE ISLAND OF SANTORINI/THERA</vt:lpstr>
      <vt:lpstr>    WHY? VOLCANIC ERUPTION (wybuch wulkanu )  </vt:lpstr>
      <vt:lpstr>SOUTH GREECE: PELOPONNESE</vt:lpstr>
      <vt:lpstr>ANCIENT OLYMPIA</vt:lpstr>
      <vt:lpstr>ANCIENT OLYMPIA: WHY?</vt:lpstr>
      <vt:lpstr>Παρουσίαση του PowerPoint</vt:lpstr>
      <vt:lpstr> Let’s repeat WHERE-WHICH PLACE-WHAT? </vt:lpstr>
      <vt:lpstr>LET’S MATCH</vt:lpstr>
      <vt:lpstr>THE END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I GEOGRAPHY</dc:title>
  <dc:creator>maraki</dc:creator>
  <cp:lastModifiedBy>maraki</cp:lastModifiedBy>
  <cp:revision>258</cp:revision>
  <dcterms:created xsi:type="dcterms:W3CDTF">2015-11-12T20:52:52Z</dcterms:created>
  <dcterms:modified xsi:type="dcterms:W3CDTF">2018-05-04T08:14:36Z</dcterms:modified>
</cp:coreProperties>
</file>