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14400" y="428604"/>
            <a:ext cx="7772400" cy="4714908"/>
          </a:xfrm>
        </p:spPr>
        <p:txBody>
          <a:bodyPr>
            <a:normAutofit/>
          </a:bodyPr>
          <a:lstStyle/>
          <a:p>
            <a:r>
              <a:rPr lang="tr-TR" sz="4400" dirty="0" smtClean="0"/>
              <a:t>AYLİN KOÇ          </a:t>
            </a:r>
            <a:endParaRPr lang="tr-TR" sz="4400" dirty="0"/>
          </a:p>
        </p:txBody>
      </p:sp>
      <p:pic>
        <p:nvPicPr>
          <p:cNvPr id="6" name="5 Resim" descr="18765635_786108691558651_84046376270719231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071546"/>
            <a:ext cx="4357686" cy="2396727"/>
          </a:xfrm>
          <a:prstGeom prst="rect">
            <a:avLst/>
          </a:prstGeom>
        </p:spPr>
      </p:pic>
      <p:pic>
        <p:nvPicPr>
          <p:cNvPr id="7" name="6 Resim" descr="10906309_828343130561648_264763534012108045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57166"/>
            <a:ext cx="1885946" cy="2571744"/>
          </a:xfrm>
          <a:prstGeom prst="rect">
            <a:avLst/>
          </a:prstGeom>
        </p:spPr>
      </p:pic>
      <p:pic>
        <p:nvPicPr>
          <p:cNvPr id="8" name="7 Resim" descr="11427030_916859468376680_754438036887170253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786190"/>
            <a:ext cx="2071684" cy="2762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My</a:t>
            </a:r>
            <a:r>
              <a:rPr lang="tr-TR" dirty="0" smtClean="0"/>
              <a:t> Name is Aylin KOÇ.I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a </a:t>
            </a: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 16 </a:t>
            </a:r>
            <a:r>
              <a:rPr lang="tr-TR" dirty="0" err="1" smtClean="0"/>
              <a:t>years</a:t>
            </a:r>
            <a:r>
              <a:rPr lang="tr-TR" dirty="0" smtClean="0"/>
              <a:t>.I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working</a:t>
            </a:r>
            <a:r>
              <a:rPr lang="tr-TR" dirty="0" smtClean="0"/>
              <a:t> in Gazi </a:t>
            </a:r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five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. Mukaddes </a:t>
            </a:r>
            <a:r>
              <a:rPr lang="tr-TR" dirty="0" err="1" smtClean="0"/>
              <a:t>Sahin</a:t>
            </a:r>
            <a:r>
              <a:rPr lang="tr-TR" dirty="0" smtClean="0"/>
              <a:t> is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colleague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elder</a:t>
            </a:r>
            <a:r>
              <a:rPr lang="tr-TR" dirty="0" smtClean="0"/>
              <a:t> </a:t>
            </a:r>
            <a:r>
              <a:rPr lang="tr-TR" dirty="0" err="1" smtClean="0"/>
              <a:t>sister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 </a:t>
            </a:r>
            <a:r>
              <a:rPr lang="tr-TR" dirty="0" err="1" smtClean="0"/>
              <a:t>leads</a:t>
            </a:r>
            <a:r>
              <a:rPr lang="tr-TR" dirty="0" smtClean="0"/>
              <a:t>  </a:t>
            </a:r>
            <a:r>
              <a:rPr lang="tr-TR" dirty="0" err="1" smtClean="0"/>
              <a:t>how</a:t>
            </a:r>
            <a:r>
              <a:rPr lang="tr-TR" dirty="0" smtClean="0"/>
              <a:t> I can </a:t>
            </a:r>
            <a:r>
              <a:rPr lang="tr-TR" dirty="0" err="1" smtClean="0"/>
              <a:t>work</a:t>
            </a:r>
            <a:r>
              <a:rPr lang="tr-TR" dirty="0" smtClean="0"/>
              <a:t> on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English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Etwinning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.I </a:t>
            </a:r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lucky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 can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her at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am</a:t>
            </a:r>
            <a:r>
              <a:rPr lang="tr-TR" dirty="0" smtClean="0"/>
              <a:t> 38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.I </a:t>
            </a:r>
            <a:r>
              <a:rPr lang="tr-TR" dirty="0" err="1" smtClean="0"/>
              <a:t>am</a:t>
            </a:r>
            <a:r>
              <a:rPr lang="tr-TR" dirty="0" smtClean="0"/>
              <a:t>  </a:t>
            </a:r>
            <a:r>
              <a:rPr lang="tr-TR" dirty="0" err="1" smtClean="0"/>
              <a:t>married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sweety</a:t>
            </a:r>
            <a:r>
              <a:rPr lang="tr-TR" dirty="0" smtClean="0"/>
              <a:t> </a:t>
            </a:r>
            <a:r>
              <a:rPr lang="tr-TR" dirty="0" err="1" smtClean="0"/>
              <a:t>daughter</a:t>
            </a:r>
            <a:r>
              <a:rPr lang="tr-TR" dirty="0" smtClean="0"/>
              <a:t>,Öykü.</a:t>
            </a:r>
            <a:r>
              <a:rPr lang="tr-TR" dirty="0" err="1" smtClean="0"/>
              <a:t>She</a:t>
            </a:r>
            <a:r>
              <a:rPr lang="tr-TR" dirty="0" smtClean="0"/>
              <a:t> is 13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at </a:t>
            </a:r>
            <a:r>
              <a:rPr lang="tr-TR" dirty="0" err="1" smtClean="0"/>
              <a:t>athe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me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baking</a:t>
            </a:r>
            <a:r>
              <a:rPr lang="tr-TR" dirty="0" smtClean="0"/>
              <a:t> </a:t>
            </a:r>
            <a:r>
              <a:rPr lang="tr-TR" dirty="0" err="1" smtClean="0"/>
              <a:t>cake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daughter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listening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music</a:t>
            </a:r>
            <a:r>
              <a:rPr lang="tr-TR" dirty="0" smtClean="0"/>
              <a:t>.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driving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car  is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hobby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22291329_837712756390591_352910178709492191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8713">
            <a:off x="5668249" y="3782045"/>
            <a:ext cx="1952623" cy="29289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6610">
            <a:off x="2071670" y="4500569"/>
            <a:ext cx="1571636" cy="190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travelling</a:t>
            </a:r>
            <a:r>
              <a:rPr lang="tr-TR" dirty="0" smtClean="0"/>
              <a:t>.</a:t>
            </a:r>
            <a:r>
              <a:rPr lang="tr-TR" dirty="0" err="1" smtClean="0"/>
              <a:t>So</a:t>
            </a:r>
            <a:r>
              <a:rPr lang="tr-TR" dirty="0" smtClean="0"/>
              <a:t> I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colleagues</a:t>
            </a:r>
            <a:r>
              <a:rPr lang="tr-TR" dirty="0" smtClean="0"/>
              <a:t> at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sometimes</a:t>
            </a:r>
            <a:r>
              <a:rPr lang="tr-TR" dirty="0" smtClean="0"/>
              <a:t> organize a </a:t>
            </a:r>
            <a:r>
              <a:rPr lang="tr-TR" dirty="0" err="1" smtClean="0"/>
              <a:t>tour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travel</a:t>
            </a:r>
            <a:r>
              <a:rPr lang="tr-TR" dirty="0" smtClean="0"/>
              <a:t>  of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5 Resim" descr="12510515_10153947647939940_500965527536189476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500438"/>
            <a:ext cx="2196701" cy="2928934"/>
          </a:xfrm>
          <a:prstGeom prst="rect">
            <a:avLst/>
          </a:prstGeom>
        </p:spPr>
      </p:pic>
      <p:pic>
        <p:nvPicPr>
          <p:cNvPr id="7" name="6 Resim" descr="13308599_631534527012327_603300240963171448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0565">
            <a:off x="842711" y="2205445"/>
            <a:ext cx="2214578" cy="2952770"/>
          </a:xfrm>
          <a:prstGeom prst="rect">
            <a:avLst/>
          </a:prstGeom>
        </p:spPr>
      </p:pic>
      <p:pic>
        <p:nvPicPr>
          <p:cNvPr id="8" name="7 Resim" descr="1658569_10152858996611683_417834332416159582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7040">
            <a:off x="5787218" y="2077193"/>
            <a:ext cx="3143240" cy="2095493"/>
          </a:xfrm>
          <a:prstGeom prst="rect">
            <a:avLst/>
          </a:prstGeom>
        </p:spPr>
      </p:pic>
      <p:pic>
        <p:nvPicPr>
          <p:cNvPr id="9" name="8 Resim" descr="1271076_10152858881086683_2596299206073476879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86253">
            <a:off x="6215074" y="4929198"/>
            <a:ext cx="2500298" cy="1666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r>
              <a:rPr lang="tr-TR" dirty="0" smtClean="0"/>
              <a:t>I  </a:t>
            </a:r>
            <a:r>
              <a:rPr lang="tr-TR" dirty="0" err="1" smtClean="0"/>
              <a:t>hate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mobile </a:t>
            </a:r>
            <a:r>
              <a:rPr lang="tr-TR" dirty="0" err="1" smtClean="0"/>
              <a:t>phone</a:t>
            </a:r>
            <a:r>
              <a:rPr lang="tr-TR" dirty="0" smtClean="0"/>
              <a:t> </a:t>
            </a:r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wasting</a:t>
            </a:r>
            <a:r>
              <a:rPr lang="tr-TR" dirty="0" smtClean="0"/>
              <a:t> time on </a:t>
            </a:r>
            <a:r>
              <a:rPr lang="tr-TR" dirty="0" err="1" smtClean="0"/>
              <a:t>surfing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net.</a:t>
            </a:r>
          </a:p>
          <a:p>
            <a:endParaRPr lang="tr-TR" dirty="0" smtClean="0"/>
          </a:p>
          <a:p>
            <a:r>
              <a:rPr lang="tr-TR" dirty="0" smtClean="0"/>
              <a:t>I </a:t>
            </a:r>
            <a:r>
              <a:rPr lang="tr-TR" dirty="0" err="1" smtClean="0"/>
              <a:t>believe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time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sagnificant</a:t>
            </a:r>
            <a:r>
              <a:rPr lang="tr-TR" dirty="0" smtClean="0"/>
              <a:t> </a:t>
            </a:r>
            <a:r>
              <a:rPr lang="tr-TR" dirty="0" err="1" smtClean="0"/>
              <a:t>thing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lives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am</a:t>
            </a:r>
            <a:r>
              <a:rPr lang="tr-TR" dirty="0" smtClean="0"/>
              <a:t>  not </a:t>
            </a:r>
            <a:r>
              <a:rPr lang="tr-TR" dirty="0" err="1" smtClean="0"/>
              <a:t>so</a:t>
            </a:r>
            <a:r>
              <a:rPr lang="tr-TR" dirty="0" smtClean="0"/>
              <a:t>   </a:t>
            </a:r>
            <a:r>
              <a:rPr lang="tr-TR" dirty="0" err="1" smtClean="0"/>
              <a:t>good</a:t>
            </a:r>
            <a:r>
              <a:rPr lang="tr-TR" dirty="0" smtClean="0"/>
              <a:t> at </a:t>
            </a:r>
            <a:r>
              <a:rPr lang="tr-TR" dirty="0" err="1" smtClean="0"/>
              <a:t>Etwinning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.</a:t>
            </a:r>
            <a:r>
              <a:rPr lang="tr-TR" dirty="0" err="1" smtClean="0"/>
              <a:t>Because</a:t>
            </a:r>
            <a:r>
              <a:rPr lang="tr-TR" dirty="0" smtClean="0"/>
              <a:t> I </a:t>
            </a:r>
            <a:r>
              <a:rPr lang="tr-TR" dirty="0" err="1" smtClean="0"/>
              <a:t>didn’t</a:t>
            </a:r>
            <a:r>
              <a:rPr lang="tr-TR" dirty="0" smtClean="0"/>
              <a:t> do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. </a:t>
            </a:r>
            <a:r>
              <a:rPr lang="tr-TR" dirty="0" err="1" smtClean="0"/>
              <a:t>So</a:t>
            </a:r>
            <a:r>
              <a:rPr lang="tr-TR" dirty="0" smtClean="0"/>
              <a:t> I </a:t>
            </a:r>
            <a:r>
              <a:rPr lang="tr-TR" dirty="0" err="1" smtClean="0"/>
              <a:t>hope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forgive</a:t>
            </a:r>
            <a:r>
              <a:rPr lang="tr-TR" dirty="0" smtClean="0"/>
              <a:t> </a:t>
            </a:r>
            <a:r>
              <a:rPr lang="tr-TR" dirty="0" err="1" smtClean="0"/>
              <a:t>me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I </a:t>
            </a:r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alittle</a:t>
            </a:r>
            <a:r>
              <a:rPr lang="tr-TR" dirty="0" smtClean="0"/>
              <a:t> bit </a:t>
            </a:r>
            <a:r>
              <a:rPr lang="tr-TR" dirty="0" err="1" smtClean="0"/>
              <a:t>late</a:t>
            </a:r>
            <a:r>
              <a:rPr lang="tr-TR" dirty="0" smtClean="0"/>
              <a:t> 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have</a:t>
            </a:r>
            <a:r>
              <a:rPr lang="tr-TR" dirty="0" smtClean="0"/>
              <a:t>  a </a:t>
            </a:r>
            <a:r>
              <a:rPr lang="tr-TR" dirty="0" err="1" smtClean="0"/>
              <a:t>chance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 can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on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Etwinning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I </a:t>
            </a:r>
            <a:r>
              <a:rPr lang="tr-TR" dirty="0" err="1" smtClean="0"/>
              <a:t>hope</a:t>
            </a:r>
            <a:r>
              <a:rPr lang="tr-TR" dirty="0" smtClean="0"/>
              <a:t> ‘T4T ‘</a:t>
            </a:r>
            <a:r>
              <a:rPr lang="tr-TR" dirty="0" err="1" smtClean="0"/>
              <a:t>Etwinning</a:t>
            </a:r>
            <a:r>
              <a:rPr lang="tr-TR" dirty="0" smtClean="0"/>
              <a:t>  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resulted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educational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Thanks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watching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BYE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2504" y="2594159"/>
            <a:ext cx="3276191" cy="29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</TotalTime>
  <Words>225</Words>
  <PresentationFormat>Ekran Gösterisi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Metro</vt:lpstr>
      <vt:lpstr>Slayt 1</vt:lpstr>
      <vt:lpstr>Slayt 2</vt:lpstr>
      <vt:lpstr>Slayt 3</vt:lpstr>
      <vt:lpstr>Slayt 4</vt:lpstr>
      <vt:lpstr>Slayt 5</vt:lpstr>
      <vt:lpstr>Slayt 6</vt:lpstr>
      <vt:lpstr>Slayt 7</vt:lpstr>
      <vt:lpstr>Thanks for watching 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serkan koç</dc:creator>
  <cp:lastModifiedBy>serkan koç</cp:lastModifiedBy>
  <cp:revision>8</cp:revision>
  <dcterms:created xsi:type="dcterms:W3CDTF">2017-10-15T19:48:50Z</dcterms:created>
  <dcterms:modified xsi:type="dcterms:W3CDTF">2017-10-15T20:41:37Z</dcterms:modified>
</cp:coreProperties>
</file>