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AFE6-8CFF-4939-980D-35C364352F9D}" type="datetimeFigureOut">
              <a:rPr lang="el-GR" smtClean="0"/>
              <a:pPr/>
              <a:t>21/8/2017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2EFBA0-B2B0-48F6-A2EB-4B2394CE958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AFE6-8CFF-4939-980D-35C364352F9D}" type="datetimeFigureOut">
              <a:rPr lang="el-GR" smtClean="0"/>
              <a:pPr/>
              <a:t>21/8/2017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FBA0-B2B0-48F6-A2EB-4B2394CE95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2EFBA0-B2B0-48F6-A2EB-4B2394CE958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AFE6-8CFF-4939-980D-35C364352F9D}" type="datetimeFigureOut">
              <a:rPr lang="el-GR" smtClean="0"/>
              <a:pPr/>
              <a:t>21/8/2017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AFE6-8CFF-4939-980D-35C364352F9D}" type="datetimeFigureOut">
              <a:rPr lang="el-GR" smtClean="0"/>
              <a:pPr/>
              <a:t>21/8/2017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2EFBA0-B2B0-48F6-A2EB-4B2394CE958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AFE6-8CFF-4939-980D-35C364352F9D}" type="datetimeFigureOut">
              <a:rPr lang="el-GR" smtClean="0"/>
              <a:pPr/>
              <a:t>21/8/2017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2EFBA0-B2B0-48F6-A2EB-4B2394CE958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05AFE6-8CFF-4939-980D-35C364352F9D}" type="datetimeFigureOut">
              <a:rPr lang="el-GR" smtClean="0"/>
              <a:pPr/>
              <a:t>21/8/2017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EFBA0-B2B0-48F6-A2EB-4B2394CE958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AFE6-8CFF-4939-980D-35C364352F9D}" type="datetimeFigureOut">
              <a:rPr lang="el-GR" smtClean="0"/>
              <a:pPr/>
              <a:t>21/8/2017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2EFBA0-B2B0-48F6-A2EB-4B2394CE958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AFE6-8CFF-4939-980D-35C364352F9D}" type="datetimeFigureOut">
              <a:rPr lang="el-GR" smtClean="0"/>
              <a:pPr/>
              <a:t>21/8/2017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2EFBA0-B2B0-48F6-A2EB-4B2394CE95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AFE6-8CFF-4939-980D-35C364352F9D}" type="datetimeFigureOut">
              <a:rPr lang="el-GR" smtClean="0"/>
              <a:pPr/>
              <a:t>21/8/2017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2EFBA0-B2B0-48F6-A2EB-4B2394CE958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2EFBA0-B2B0-48F6-A2EB-4B2394CE958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AFE6-8CFF-4939-980D-35C364352F9D}" type="datetimeFigureOut">
              <a:rPr lang="el-GR" smtClean="0"/>
              <a:pPr/>
              <a:t>21/8/2017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2EFBA0-B2B0-48F6-A2EB-4B2394CE958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05AFE6-8CFF-4939-980D-35C364352F9D}" type="datetimeFigureOut">
              <a:rPr lang="el-GR" smtClean="0"/>
              <a:pPr/>
              <a:t>21/8/2017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05AFE6-8CFF-4939-980D-35C364352F9D}" type="datetimeFigureOut">
              <a:rPr lang="el-GR" smtClean="0"/>
              <a:pPr/>
              <a:t>21/8/2017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2EFBA0-B2B0-48F6-A2EB-4B2394CE958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Συνέντευξη ΜΕ ΤΟΝ ΑΛΕΞΑΝΔΡΟ ΠΑΠΑΔΙΑΜΑΝΤΗ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/>
              <a:t>&lt;&lt; </a:t>
            </a:r>
            <a:r>
              <a:rPr lang="el-GR" dirty="0" smtClean="0"/>
              <a:t>Η ΦΟΝΙΣΣΑ</a:t>
            </a:r>
            <a:r>
              <a:rPr lang="en-US" dirty="0" smtClean="0"/>
              <a:t> &gt;&gt;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ΕΡΓΑΣΙΑ ΓΙΑ ΤΟ </a:t>
            </a:r>
            <a:r>
              <a:rPr lang="en-US" dirty="0" smtClean="0"/>
              <a:t>e-Twinning 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ΕΡΩΤΗΣΕΙΣ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Ποια ήταν η πηγή έμπνευσης για το αριστούργημα σας</a:t>
            </a:r>
            <a:r>
              <a:rPr lang="en-US" dirty="0" smtClean="0"/>
              <a:t>,</a:t>
            </a:r>
            <a:r>
              <a:rPr lang="el-GR" dirty="0" smtClean="0"/>
              <a:t>όπως το αποκαλούν, </a:t>
            </a:r>
            <a:r>
              <a:rPr lang="en-US" dirty="0" smtClean="0"/>
              <a:t>&lt;&lt;</a:t>
            </a:r>
            <a:r>
              <a:rPr lang="el-GR" dirty="0" smtClean="0"/>
              <a:t>η</a:t>
            </a:r>
            <a:r>
              <a:rPr lang="en-US" dirty="0" smtClean="0"/>
              <a:t> </a:t>
            </a:r>
            <a:r>
              <a:rPr lang="el-GR" dirty="0" smtClean="0"/>
              <a:t>Φόνισσα</a:t>
            </a:r>
            <a:r>
              <a:rPr lang="en-US" dirty="0" smtClean="0"/>
              <a:t>&gt;&gt; ;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Πόσο εύκολο ήταν να περιγράψετε  τον χαρακτήρα της ηρωίδας σας</a:t>
            </a:r>
            <a:r>
              <a:rPr lang="en-US" dirty="0" smtClean="0"/>
              <a:t>;</a:t>
            </a:r>
            <a:endParaRPr lang="el-GR" dirty="0" smtClean="0"/>
          </a:p>
          <a:p>
            <a:endParaRPr lang="en-US" dirty="0" smtClean="0"/>
          </a:p>
          <a:p>
            <a:r>
              <a:rPr lang="el-GR" dirty="0" smtClean="0"/>
              <a:t>Πολλοί άνθρωποι σας αποκαλούν μισογύνη . Τι έχετε να πείτε  γι ΄ αυτό</a:t>
            </a:r>
            <a:r>
              <a:rPr lang="en-US" dirty="0" smtClean="0"/>
              <a:t> ;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Πως νιώθετε που είστε ένας επιτυχημένος συγγραφέας</a:t>
            </a:r>
            <a:r>
              <a:rPr lang="en-US" dirty="0" smtClean="0"/>
              <a:t> ;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ΕΡΩΤΗΣΕΙΣ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Πιστεύατε ποτέ ότι </a:t>
            </a:r>
            <a:r>
              <a:rPr lang="en-US" dirty="0" smtClean="0"/>
              <a:t>&lt;&lt;</a:t>
            </a:r>
            <a:r>
              <a:rPr lang="el-GR" dirty="0" smtClean="0"/>
              <a:t>Η Φόνισσα </a:t>
            </a:r>
            <a:r>
              <a:rPr lang="en-US" dirty="0" smtClean="0"/>
              <a:t>&gt;&gt; </a:t>
            </a:r>
            <a:r>
              <a:rPr lang="el-GR" dirty="0" smtClean="0"/>
              <a:t>θα γίνει ένα από τα πιο επιτυχημένα έργα σας </a:t>
            </a:r>
            <a:r>
              <a:rPr lang="en-US" dirty="0" smtClean="0"/>
              <a:t>; </a:t>
            </a:r>
          </a:p>
          <a:p>
            <a:endParaRPr lang="el-GR" dirty="0" smtClean="0"/>
          </a:p>
          <a:p>
            <a:r>
              <a:rPr lang="el-GR" dirty="0" smtClean="0"/>
              <a:t>Γιατί δώσατε αυτό το τέλος στην Φραγκογιαννού , την πρωταγωνίστρια σας </a:t>
            </a:r>
            <a:r>
              <a:rPr lang="en-US" dirty="0" smtClean="0"/>
              <a:t>; </a:t>
            </a:r>
            <a:r>
              <a:rPr lang="el-GR" dirty="0" smtClean="0"/>
              <a:t>Θέλατε να αποδώσετε δικαιοσύνη </a:t>
            </a:r>
            <a:r>
              <a:rPr lang="en-US" dirty="0" smtClean="0"/>
              <a:t>;</a:t>
            </a:r>
          </a:p>
          <a:p>
            <a:endParaRPr lang="el-GR" dirty="0" smtClean="0"/>
          </a:p>
          <a:p>
            <a:r>
              <a:rPr lang="el-GR" dirty="0" smtClean="0"/>
              <a:t>Πιστεύετε  πως υπάρχει </a:t>
            </a:r>
            <a:r>
              <a:rPr lang="en-US" dirty="0" smtClean="0"/>
              <a:t>&lt;&lt;</a:t>
            </a:r>
            <a:r>
              <a:rPr lang="el-GR" dirty="0" smtClean="0"/>
              <a:t>το τέλειο</a:t>
            </a:r>
            <a:r>
              <a:rPr lang="en-US" dirty="0" smtClean="0"/>
              <a:t>&gt;&gt;</a:t>
            </a:r>
            <a:r>
              <a:rPr lang="el-GR" dirty="0" smtClean="0"/>
              <a:t> έγκλημα </a:t>
            </a:r>
            <a:r>
              <a:rPr lang="en-US" dirty="0" smtClean="0"/>
              <a:t>;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ΕΡΩΤΗΣΕΙΣ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&lt;&lt; </a:t>
            </a:r>
            <a:r>
              <a:rPr lang="el-GR" dirty="0" smtClean="0"/>
              <a:t>Η Φόνισσα </a:t>
            </a:r>
            <a:r>
              <a:rPr lang="en-US" dirty="0" smtClean="0"/>
              <a:t>&gt;&gt;</a:t>
            </a:r>
            <a:r>
              <a:rPr lang="el-GR" dirty="0" smtClean="0"/>
              <a:t> είναι ένα από τα σημαντικότερα έργα σας .Τι πιστεύετε ήταν αυτό που το έκανε να ξεχωρίσει </a:t>
            </a:r>
            <a:r>
              <a:rPr lang="en-US" dirty="0" smtClean="0"/>
              <a:t>;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Γιατί στα έργα σας επιλέγετε να πρωταγωνιστούν κυρίως γυναίκες </a:t>
            </a:r>
            <a:r>
              <a:rPr lang="en-US" dirty="0" smtClean="0"/>
              <a:t>;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Πως νιώθετε που τόσο </a:t>
            </a:r>
            <a:r>
              <a:rPr lang="el-GR" smtClean="0"/>
              <a:t>σπουδαίοι </a:t>
            </a:r>
            <a:r>
              <a:rPr lang="el-GR" smtClean="0"/>
              <a:t>εξίσου </a:t>
            </a:r>
            <a:r>
              <a:rPr lang="el-GR" dirty="0" smtClean="0"/>
              <a:t>συγγραφείς, όπως ο Γρ.Ξενόπουλος ,αναγνωρίζουν την συγγραφική αξία σας </a:t>
            </a:r>
            <a:r>
              <a:rPr lang="en-US" dirty="0" smtClean="0"/>
              <a:t>;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Interview WITH ALEXANDROS PAPADIAMANDIS</a:t>
            </a:r>
            <a:endParaRPr lang="el-GR" dirty="0" smtClean="0"/>
          </a:p>
          <a:p>
            <a:endParaRPr lang="el-GR" dirty="0" smtClean="0"/>
          </a:p>
          <a:p>
            <a:r>
              <a:rPr lang="en-US" dirty="0" smtClean="0"/>
              <a:t>&lt;&lt;THE MURDERESS&gt;&gt;</a:t>
            </a:r>
          </a:p>
          <a:p>
            <a:endParaRPr lang="en-US" dirty="0" smtClean="0"/>
          </a:p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for e-Twinning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 was the source of your inspiration for your masterpiece , as people call it, &lt;&lt;The murderess&gt;&gt; ?</a:t>
            </a:r>
          </a:p>
          <a:p>
            <a:endParaRPr lang="en-US" dirty="0" smtClean="0"/>
          </a:p>
          <a:p>
            <a:r>
              <a:rPr lang="en-US" dirty="0" smtClean="0"/>
              <a:t>Was it easy for you to describe the character of </a:t>
            </a:r>
            <a:r>
              <a:rPr lang="el-GR" dirty="0" smtClean="0"/>
              <a:t> </a:t>
            </a:r>
            <a:r>
              <a:rPr lang="en-US" dirty="0" smtClean="0"/>
              <a:t>your </a:t>
            </a:r>
            <a:r>
              <a:rPr lang="el-GR" dirty="0" smtClean="0"/>
              <a:t> </a:t>
            </a:r>
            <a:r>
              <a:rPr lang="en-US" dirty="0" smtClean="0"/>
              <a:t>leading </a:t>
            </a:r>
            <a:r>
              <a:rPr lang="el-GR" dirty="0" smtClean="0"/>
              <a:t> </a:t>
            </a:r>
            <a:r>
              <a:rPr lang="en-US" dirty="0" smtClean="0"/>
              <a:t>actor </a:t>
            </a:r>
            <a:r>
              <a:rPr lang="el-GR" dirty="0" smtClean="0"/>
              <a:t> 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Many people call you misogynist . What do you want to tell to them ?</a:t>
            </a:r>
          </a:p>
          <a:p>
            <a:endParaRPr lang="en-US" dirty="0" smtClean="0"/>
          </a:p>
          <a:p>
            <a:r>
              <a:rPr lang="en-US" dirty="0" smtClean="0"/>
              <a:t>You know that you</a:t>
            </a:r>
            <a:r>
              <a:rPr lang="el-GR" dirty="0" smtClean="0"/>
              <a:t>΄</a:t>
            </a:r>
            <a:r>
              <a:rPr lang="en-US" dirty="0" smtClean="0"/>
              <a:t>re a successful writer . How do you feel about that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Did you ever think that &lt;&lt;The murderess&gt;&gt; would become your masterpiece one day 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you gave this end to Fragoyannou , your leading actor ? Did you want to attribute justice 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Do you believe that there is &lt;&lt;the perfect&gt;&gt; crime ?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&lt;&lt;The murderess &gt;&gt; is one of the most significant deed  you have written . Which is the secret of your success ?</a:t>
            </a:r>
          </a:p>
          <a:p>
            <a:endParaRPr lang="en-US" dirty="0" smtClean="0"/>
          </a:p>
          <a:p>
            <a:r>
              <a:rPr lang="en-US" dirty="0" smtClean="0"/>
              <a:t>Why do you choose women as a protagonist in your writings ?</a:t>
            </a:r>
          </a:p>
          <a:p>
            <a:endParaRPr lang="en-US" dirty="0" smtClean="0"/>
          </a:p>
          <a:p>
            <a:r>
              <a:rPr lang="en-US" dirty="0" smtClean="0"/>
              <a:t>There are a lot of great authors  , e.g. Gr.Xenopoulos, who recognize your writing value . How do you feel about that ? </a:t>
            </a:r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291</TotalTime>
  <Words>347</Words>
  <Application>Microsoft Office PowerPoint</Application>
  <PresentationFormat>Προβολή στην οθόνη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Δημοτικός</vt:lpstr>
      <vt:lpstr>ΕΡΓΑΣΙΑ ΓΙΑ ΤΟ e-Twinning .</vt:lpstr>
      <vt:lpstr>ΕΡΩΤΗΣΕΙΣ </vt:lpstr>
      <vt:lpstr>ΕΡΩΤΗΣΕΙΣ </vt:lpstr>
      <vt:lpstr>ΕΡΩΤΗΣΕΙΣ</vt:lpstr>
      <vt:lpstr>Project for e-Twinning</vt:lpstr>
      <vt:lpstr>QUESTIONS</vt:lpstr>
      <vt:lpstr>QUESTIONS</vt:lpstr>
      <vt:lpstr>QUESTIONS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ΕΡΓΑΣΙΑ ΓΙΑ ΤΟ e-Twinning .</dc:title>
  <dc:creator>DH</dc:creator>
  <cp:lastModifiedBy>Baso</cp:lastModifiedBy>
  <cp:revision>30</cp:revision>
  <dcterms:created xsi:type="dcterms:W3CDTF">2017-06-01T08:00:23Z</dcterms:created>
  <dcterms:modified xsi:type="dcterms:W3CDTF">2017-08-21T15:59:29Z</dcterms:modified>
</cp:coreProperties>
</file>