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6999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ajd tytułowy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  <a:defRPr sz="45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None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ctr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ctr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ctr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4991100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6616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016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068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83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Char char="◦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6616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016"/>
              <a:buFont typeface="Verdana"/>
              <a:buChar char="◦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36576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B7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568"/>
              <a:buFont typeface="Verdana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392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392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792"/>
              <a:buFont typeface="Verdana"/>
              <a:buChar char="◦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sty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18288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008"/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Verdana"/>
              <a:buChar char="◦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4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70839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24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None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 z podpis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048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21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1000"/>
              <a:buFont typeface="Noto Sans Symbols"/>
              <a:buChar char="⚫"/>
              <a:defRPr sz="1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260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1008"/>
              <a:buFont typeface="Verdana"/>
              <a:buChar char="◦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57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</a:pPr>
            <a:r>
              <a:rPr lang="pl-PL" sz="45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My town- Michałowo</a:t>
            </a:r>
            <a:endParaRPr sz="4500" b="1" i="0" u="none" strike="noStrike" cap="non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Autofit/>
          </a:bodyPr>
          <a:lstStyle/>
          <a:p>
            <a:pPr marL="36576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pl-PL" sz="2000" b="0" i="0" u="none" strike="noStrike" cap="none" dirty="0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Patrycja </a:t>
            </a:r>
            <a:r>
              <a:rPr lang="pl-PL" sz="2000" b="0" i="0" u="none" strike="noStrike" cap="none" dirty="0" smtClean="0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S. </a:t>
            </a:r>
            <a:r>
              <a:rPr lang="pl-PL" sz="2000" b="0" i="0" u="none" strike="noStrike" cap="none" dirty="0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i Ewa </a:t>
            </a:r>
            <a:r>
              <a:rPr lang="pl-PL" sz="2000" b="0" i="0" u="none" strike="noStrike" cap="none" dirty="0" smtClean="0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B. </a:t>
            </a:r>
            <a:r>
              <a:rPr lang="pl-PL" sz="2000" b="0" i="0" u="none" strike="noStrike" cap="none" dirty="0" err="1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kl</a:t>
            </a:r>
            <a:r>
              <a:rPr lang="pl-PL" sz="2000" b="0" i="0" u="none" strike="noStrike" cap="none" dirty="0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000" b="0" i="0" u="none" strike="noStrike" cap="none" dirty="0" err="1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rPr>
              <a:t>IIb</a:t>
            </a:r>
            <a:endParaRPr sz="2000" b="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708911" y="428764"/>
            <a:ext cx="81840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</a:pPr>
            <a:r>
              <a:rPr lang="pl-PL"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Michałowo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39552" y="1772816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Michałowo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dirty="0" smtClean="0"/>
              <a:t>a 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small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town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 east Poland in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Podlasie</a:t>
            </a:r>
            <a:r>
              <a:rPr lang="pl-PL" dirty="0" err="1"/>
              <a:t>.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There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40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kilometers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Białystok</a:t>
            </a:r>
            <a:r>
              <a:rPr lang="pl-PL" dirty="0" smtClean="0"/>
              <a:t>.</a:t>
            </a:r>
            <a:r>
              <a:rPr lang="pl-PL" dirty="0"/>
              <a:t> 3107 </a:t>
            </a:r>
            <a:r>
              <a:rPr lang="pl-PL" dirty="0" err="1"/>
              <a:t>people</a:t>
            </a:r>
            <a:r>
              <a:rPr lang="pl-PL" dirty="0"/>
              <a:t> </a:t>
            </a:r>
            <a:r>
              <a:rPr lang="pl-PL" dirty="0" smtClean="0"/>
              <a:t>live </a:t>
            </a:r>
            <a:r>
              <a:rPr lang="pl-PL" dirty="0"/>
              <a:t>i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our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city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pl-PL" dirty="0" smtClean="0"/>
              <a:t>.</a:t>
            </a:r>
            <a:endParaRPr sz="2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76" marR="0" lvl="0" indent="-133096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endParaRPr sz="2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1" name="Shape 10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988840"/>
            <a:ext cx="3932238" cy="2626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575702" y="649239"/>
            <a:ext cx="81840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240"/>
              <a:buFont typeface="Verdana"/>
              <a:buNone/>
            </a:pPr>
            <a:r>
              <a:rPr lang="pl-PL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Church in Michałowo of Providence</a:t>
            </a:r>
            <a:endParaRPr sz="3240" b="1" i="0" u="none" strike="noStrike" cap="non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It’s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roman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catholic’s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temple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from 1909</a:t>
            </a:r>
            <a:r>
              <a:rPr lang="pl-PL" dirty="0"/>
              <a:t>.</a:t>
            </a:r>
            <a:endParaRPr sz="2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4" name="Shape 1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6758" y="1484749"/>
            <a:ext cx="3932100" cy="2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80056" y="548672"/>
            <a:ext cx="81840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240"/>
              <a:buFont typeface="Verdana"/>
              <a:buNone/>
            </a:pPr>
            <a:r>
              <a:rPr lang="pl-PL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Orthodox church in Michałowo</a:t>
            </a:r>
            <a:br>
              <a:rPr lang="pl-PL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pl-PL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of St</a:t>
            </a:r>
            <a:r>
              <a:rPr lang="pl-PL" sz="3240"/>
              <a:t>.</a:t>
            </a:r>
            <a:r>
              <a:rPr lang="pl-PL" sz="324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rPr>
              <a:t>Nicolas</a:t>
            </a:r>
            <a:endParaRPr sz="3240" b="1" i="0" u="none" strike="noStrike" cap="none">
              <a:solidFill>
                <a:srgbClr val="FF8C3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67544" y="1484784"/>
            <a:ext cx="3931920" cy="4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old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dirty="0" err="1"/>
              <a:t>O</a:t>
            </a:r>
            <a:r>
              <a:rPr lang="pl-PL" sz="2600" b="0" i="0" u="none" strike="noStrike" cap="none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rthodox</a:t>
            </a:r>
            <a:r>
              <a:rPr lang="pl-PL" sz="26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pl-PL" sz="26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temple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from 1907</a:t>
            </a:r>
            <a:r>
              <a:rPr lang="pl-PL" dirty="0"/>
              <a:t>.</a:t>
            </a:r>
            <a:r>
              <a:rPr lang="pl-PL" sz="26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" name="Shape 1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650652"/>
            <a:ext cx="3932238" cy="4056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566645" y="530340"/>
            <a:ext cx="8184000" cy="10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Primary school in Michałowo</a:t>
            </a: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566652" y="1524627"/>
            <a:ext cx="39318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50"/>
              </a:spcBef>
              <a:spcAft>
                <a:spcPts val="0"/>
              </a:spcAft>
              <a:buNone/>
            </a:pPr>
            <a:r>
              <a:rPr lang="pl-PL" dirty="0" smtClean="0"/>
              <a:t>It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school.At</a:t>
            </a:r>
            <a:r>
              <a:rPr lang="pl-PL" dirty="0" smtClean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/>
              <a:t>350 </a:t>
            </a:r>
            <a:r>
              <a:rPr lang="pl-PL" dirty="0" err="1"/>
              <a:t>students</a:t>
            </a:r>
            <a:r>
              <a:rPr lang="pl-PL" dirty="0"/>
              <a:t> and 45 </a:t>
            </a:r>
            <a:r>
              <a:rPr lang="pl-PL" dirty="0" err="1"/>
              <a:t>teachers</a:t>
            </a:r>
            <a:r>
              <a:rPr lang="pl-PL" dirty="0"/>
              <a:t>. </a:t>
            </a:r>
            <a:endParaRPr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691635" y="1524627"/>
            <a:ext cx="39318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500" y="1664825"/>
            <a:ext cx="3931802" cy="3325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63370" y="530340"/>
            <a:ext cx="8184000" cy="10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Swimming pool in Michałowo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63377" y="1581852"/>
            <a:ext cx="39318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50"/>
              </a:spcBef>
              <a:spcAft>
                <a:spcPts val="0"/>
              </a:spcAft>
              <a:buNone/>
            </a:pPr>
            <a:r>
              <a:rPr lang="pl-PL" dirty="0"/>
              <a:t>The </a:t>
            </a:r>
            <a:r>
              <a:rPr lang="pl-PL" dirty="0" err="1"/>
              <a:t>swimming</a:t>
            </a:r>
            <a:r>
              <a:rPr lang="pl-PL" dirty="0"/>
              <a:t> </a:t>
            </a:r>
            <a:r>
              <a:rPr lang="pl-PL" dirty="0" err="1"/>
              <a:t>pool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next</a:t>
            </a:r>
            <a:r>
              <a:rPr lang="pl-PL" dirty="0"/>
              <a:t> to the </a:t>
            </a:r>
            <a:r>
              <a:rPr lang="pl-PL" dirty="0" err="1"/>
              <a:t>primary</a:t>
            </a:r>
            <a:r>
              <a:rPr lang="pl-PL" dirty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. </a:t>
            </a:r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body" idx="2"/>
          </p:nvPr>
        </p:nvSpPr>
        <p:spPr>
          <a:xfrm>
            <a:off x="4704385" y="1581852"/>
            <a:ext cx="39318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2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725" y="1581849"/>
            <a:ext cx="4027100" cy="249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959995" y="524065"/>
            <a:ext cx="8184000" cy="10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 smtClean="0"/>
              <a:t>Thanks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pl-PL" dirty="0" err="1"/>
              <a:t>watching</a:t>
            </a:r>
            <a:r>
              <a:rPr lang="pl-PL" dirty="0"/>
              <a:t>!</a:t>
            </a:r>
            <a:endParaRPr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100" y="1969500"/>
            <a:ext cx="3733799" cy="373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spekt">
  <a:themeElements>
    <a:clrScheme name="Aspek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98</Words>
  <Application>Microsoft Office PowerPoint</Application>
  <PresentationFormat>Pokaz na ekranie (4:3)</PresentationFormat>
  <Paragraphs>13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Aspekt</vt:lpstr>
      <vt:lpstr>My town- Michałowo</vt:lpstr>
      <vt:lpstr>Michałowo</vt:lpstr>
      <vt:lpstr>Church in Michałowo of Providence</vt:lpstr>
      <vt:lpstr>Orthodox church in Michałowo of St.Nicolas</vt:lpstr>
      <vt:lpstr>Primary school in Michałowo</vt:lpstr>
      <vt:lpstr>Swimming pool in Michałowo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town- Michałowo</dc:title>
  <cp:lastModifiedBy>iwonajar</cp:lastModifiedBy>
  <cp:revision>7</cp:revision>
  <dcterms:modified xsi:type="dcterms:W3CDTF">2019-03-09T21:38:36Z</dcterms:modified>
</cp:coreProperties>
</file>