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7" r:id="rId4"/>
    <p:sldId id="259" r:id="rId5"/>
    <p:sldId id="262" r:id="rId6"/>
    <p:sldId id="261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11254-8DC5-43EE-95D3-DC39D0A61F6F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F5CB3-42C8-4E35-8A2B-2C85EBF2E8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5497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F5CB3-42C8-4E35-8A2B-2C85EBF2E819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2138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F5CB3-42C8-4E35-8A2B-2C85EBF2E819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3202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AFCD-6E29-4011-811B-A00B2DF51836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8EED-64C4-492C-8463-7CCEDAEA2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706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AFCD-6E29-4011-811B-A00B2DF51836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8EED-64C4-492C-8463-7CCEDAEA2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8434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AFCD-6E29-4011-811B-A00B2DF51836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8EED-64C4-492C-8463-7CCEDAEA2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085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AFCD-6E29-4011-811B-A00B2DF51836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8EED-64C4-492C-8463-7CCEDAEA2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098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AFCD-6E29-4011-811B-A00B2DF51836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8EED-64C4-492C-8463-7CCEDAEA2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835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AFCD-6E29-4011-811B-A00B2DF51836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8EED-64C4-492C-8463-7CCEDAEA2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280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AFCD-6E29-4011-811B-A00B2DF51836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8EED-64C4-492C-8463-7CCEDAEA2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011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AFCD-6E29-4011-811B-A00B2DF51836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8EED-64C4-492C-8463-7CCEDAEA2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9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AFCD-6E29-4011-811B-A00B2DF51836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8EED-64C4-492C-8463-7CCEDAEA2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685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AFCD-6E29-4011-811B-A00B2DF51836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8EED-64C4-492C-8463-7CCEDAEA2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253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AFCD-6E29-4011-811B-A00B2DF51836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8EED-64C4-492C-8463-7CCEDAEA2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2197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4AFCD-6E29-4011-811B-A00B2DF51836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28EED-64C4-492C-8463-7CCEDAEA2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614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slov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Dragoslavec</a:t>
            </a:r>
            <a:r>
              <a:rPr lang="hr-HR" dirty="0" smtClean="0"/>
              <a:t> Selo nastalo je negdje između 17. i 18. stoljeća. 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2656"/>
            <a:ext cx="4211960" cy="31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9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KAPELICA MAJKE BOŽJE KRALJICE MIRA</a:t>
            </a:r>
            <a:endParaRPr lang="hr-HR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692696"/>
            <a:ext cx="5486400" cy="411480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hr-HR" dirty="0" smtClean="0"/>
          </a:p>
          <a:p>
            <a:pPr algn="ctr"/>
            <a:r>
              <a:rPr lang="hr-HR" dirty="0" smtClean="0"/>
              <a:t>Izgrađena je 1991.godine u vrijeme kad je počeo Domovinski rat.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466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1944216"/>
          </a:xfrm>
        </p:spPr>
        <p:txBody>
          <a:bodyPr>
            <a:normAutofit/>
          </a:bodyPr>
          <a:lstStyle/>
          <a:p>
            <a:r>
              <a:rPr lang="hr-HR" sz="2000" dirty="0" smtClean="0"/>
              <a:t>SOLARNA ELEKTRANA  ( SOLEKTRA )</a:t>
            </a:r>
            <a:br>
              <a:rPr lang="hr-HR" sz="2000" dirty="0" smtClean="0"/>
            </a:b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 smtClean="0"/>
              <a:t>Izgrađena je prije nekoliko godina i  proizvodi struju pomoću Sunca.</a:t>
            </a:r>
            <a:endParaRPr lang="hr-HR" sz="20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48880"/>
            <a:ext cx="4038600" cy="3028950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880"/>
            <a:ext cx="40386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3923928" cy="301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7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PIL BOŽJA MISEL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4038600" cy="3028950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00808"/>
            <a:ext cx="3394472" cy="4525963"/>
          </a:xfrm>
        </p:spPr>
      </p:pic>
      <p:sp>
        <p:nvSpPr>
          <p:cNvPr id="8" name="TekstniOkvir 7"/>
          <p:cNvSpPr txBox="1"/>
          <p:nvPr/>
        </p:nvSpPr>
        <p:spPr>
          <a:xfrm>
            <a:off x="539552" y="508518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Najstariji objekt u selu s likom Trpećeg (Žalosnog) Krista izgrađen 1715.godine.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8535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r-HR" sz="2000" dirty="0"/>
              <a:t>Zanimljiva priča o selu govori da su nekad davno  grofovi </a:t>
            </a:r>
            <a:r>
              <a:rPr lang="hr-HR" sz="2000" dirty="0" err="1"/>
              <a:t>Feštetići</a:t>
            </a:r>
            <a:r>
              <a:rPr lang="hr-HR" sz="2000" dirty="0"/>
              <a:t> kroz selo putovali na svoje posjede u </a:t>
            </a:r>
            <a:r>
              <a:rPr lang="hr-HR" sz="2000" dirty="0" err="1" smtClean="0"/>
              <a:t>Međimurju.Napravili</a:t>
            </a:r>
            <a:r>
              <a:rPr lang="hr-HR" sz="2000" dirty="0" smtClean="0"/>
              <a:t> su drveni most preko potoka </a:t>
            </a:r>
            <a:r>
              <a:rPr lang="hr-HR" sz="2000" dirty="0" err="1" smtClean="0"/>
              <a:t>Dragoslavec</a:t>
            </a:r>
            <a:r>
              <a:rPr lang="hr-HR" sz="2000" dirty="0" smtClean="0"/>
              <a:t>.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08720"/>
            <a:ext cx="6034617" cy="4525963"/>
          </a:xfrm>
        </p:spPr>
      </p:pic>
      <p:sp>
        <p:nvSpPr>
          <p:cNvPr id="3" name="TekstniOkvir 2"/>
          <p:cNvSpPr txBox="1"/>
          <p:nvPr/>
        </p:nvSpPr>
        <p:spPr>
          <a:xfrm>
            <a:off x="1331640" y="332656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RIBNJAK</a:t>
            </a:r>
            <a:r>
              <a:rPr lang="hr-HR" dirty="0" smtClean="0"/>
              <a:t>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7446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47971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r-HR" sz="1600" dirty="0" smtClean="0"/>
              <a:t>A kasnije je na istom mjestu napravljen betonski most čiji se ostaci vide i danas kad nema vode u ribnjaku koji je napravljen na tom mjestu.</a:t>
            </a:r>
            <a:endParaRPr lang="hr-HR" sz="16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4038600" cy="3028950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84784"/>
            <a:ext cx="4038600" cy="3028950"/>
          </a:xfrm>
        </p:spPr>
      </p:pic>
      <p:sp>
        <p:nvSpPr>
          <p:cNvPr id="4" name="TekstniOkvir 3"/>
          <p:cNvSpPr txBox="1"/>
          <p:nvPr/>
        </p:nvSpPr>
        <p:spPr>
          <a:xfrm>
            <a:off x="755576" y="476672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/>
              <a:t>OSTACI STAROG MOSTA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00975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110</Words>
  <Application>Microsoft Office PowerPoint</Application>
  <PresentationFormat>Prikaz na zaslonu (4:3)</PresentationFormat>
  <Paragraphs>13</Paragraphs>
  <Slides>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Tema sustava Office</vt:lpstr>
      <vt:lpstr>PowerPointova prezentacija</vt:lpstr>
      <vt:lpstr>KAPELICA MAJKE BOŽJE KRALJICE MIRA</vt:lpstr>
      <vt:lpstr>SOLARNA ELEKTRANA  ( SOLEKTRA )  Izgrađena je prije nekoliko godina i  proizvodi struju pomoću Sunca.</vt:lpstr>
      <vt:lpstr>PIL BOŽJA MISEL</vt:lpstr>
      <vt:lpstr>Zanimljiva priča o selu govori da su nekad davno  grofovi Feštetići kroz selo putovali na svoje posjede u Međimurju.Napravili su drveni most preko potoka Dragoslavec. </vt:lpstr>
      <vt:lpstr>A kasnije je na istom mjestu napravljen betonski most čiji se ostaci vide i danas kad nema vode u ribnjaku koji je napravljen na tom mjestu.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JFK</dc:creator>
  <cp:lastModifiedBy>JFK</cp:lastModifiedBy>
  <cp:revision>10</cp:revision>
  <dcterms:created xsi:type="dcterms:W3CDTF">2019-11-14T16:53:40Z</dcterms:created>
  <dcterms:modified xsi:type="dcterms:W3CDTF">2020-01-28T18:43:24Z</dcterms:modified>
</cp:coreProperties>
</file>