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F21FD9-1658-B8C0-5080-E30800E1AD7F}" v="1975" dt="2019-11-20T16:50:10.752"/>
    <p1510:client id="{9F22D53C-550D-83A2-4A98-C81B66F41214}" v="44" dt="2019-11-19T15:31:46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ija Vidović" userId="S::matija.vidovic3@skole.hr::7a6da3ff-f79c-4018-80f2-95c5e3cf90ce" providerId="AD" clId="Web-{9F22D53C-550D-83A2-4A98-C81B66F41214}"/>
    <pc:docChg chg="modSld">
      <pc:chgData name="Matija Vidović" userId="S::matija.vidovic3@skole.hr::7a6da3ff-f79c-4018-80f2-95c5e3cf90ce" providerId="AD" clId="Web-{9F22D53C-550D-83A2-4A98-C81B66F41214}" dt="2019-11-19T15:31:46.619" v="42" actId="14100"/>
      <pc:docMkLst>
        <pc:docMk/>
      </pc:docMkLst>
      <pc:sldChg chg="modSp">
        <pc:chgData name="Matija Vidović" userId="S::matija.vidovic3@skole.hr::7a6da3ff-f79c-4018-80f2-95c5e3cf90ce" providerId="AD" clId="Web-{9F22D53C-550D-83A2-4A98-C81B66F41214}" dt="2019-11-19T15:31:46.619" v="42" actId="14100"/>
        <pc:sldMkLst>
          <pc:docMk/>
          <pc:sldMk cId="109857222" sldId="256"/>
        </pc:sldMkLst>
        <pc:spChg chg="mod">
          <ac:chgData name="Matija Vidović" userId="S::matija.vidovic3@skole.hr::7a6da3ff-f79c-4018-80f2-95c5e3cf90ce" providerId="AD" clId="Web-{9F22D53C-550D-83A2-4A98-C81B66F41214}" dt="2019-11-19T15:30:16.745" v="14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atija Vidović" userId="S::matija.vidovic3@skole.hr::7a6da3ff-f79c-4018-80f2-95c5e3cf90ce" providerId="AD" clId="Web-{9F22D53C-550D-83A2-4A98-C81B66F41214}" dt="2019-11-19T15:31:46.619" v="42" actId="14100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Matija Vidović" userId="S::matija.vidovic3@skole.hr::7a6da3ff-f79c-4018-80f2-95c5e3cf90ce" providerId="AD" clId="Web-{A0F21FD9-1658-B8C0-5080-E30800E1AD7F}"/>
    <pc:docChg chg="addSld modSld">
      <pc:chgData name="Matija Vidović" userId="S::matija.vidovic3@skole.hr::7a6da3ff-f79c-4018-80f2-95c5e3cf90ce" providerId="AD" clId="Web-{A0F21FD9-1658-B8C0-5080-E30800E1AD7F}" dt="2019-11-20T16:50:10.752" v="1958" actId="20577"/>
      <pc:docMkLst>
        <pc:docMk/>
      </pc:docMkLst>
      <pc:sldChg chg="addSp modSp">
        <pc:chgData name="Matija Vidović" userId="S::matija.vidovic3@skole.hr::7a6da3ff-f79c-4018-80f2-95c5e3cf90ce" providerId="AD" clId="Web-{A0F21FD9-1658-B8C0-5080-E30800E1AD7F}" dt="2019-11-20T16:07:22.880" v="343" actId="20577"/>
        <pc:sldMkLst>
          <pc:docMk/>
          <pc:sldMk cId="109857222" sldId="256"/>
        </pc:sldMkLst>
        <pc:spChg chg="mod">
          <ac:chgData name="Matija Vidović" userId="S::matija.vidovic3@skole.hr::7a6da3ff-f79c-4018-80f2-95c5e3cf90ce" providerId="AD" clId="Web-{A0F21FD9-1658-B8C0-5080-E30800E1AD7F}" dt="2019-11-20T16:01:26.863" v="12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atija Vidović" userId="S::matija.vidovic3@skole.hr::7a6da3ff-f79c-4018-80f2-95c5e3cf90ce" providerId="AD" clId="Web-{A0F21FD9-1658-B8C0-5080-E30800E1AD7F}" dt="2019-11-20T16:07:22.880" v="343" actId="20577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Matija Vidović" userId="S::matija.vidovic3@skole.hr::7a6da3ff-f79c-4018-80f2-95c5e3cf90ce" providerId="AD" clId="Web-{A0F21FD9-1658-B8C0-5080-E30800E1AD7F}" dt="2019-11-20T16:03:04.196" v="24" actId="1076"/>
          <ac:picMkLst>
            <pc:docMk/>
            <pc:sldMk cId="109857222" sldId="256"/>
            <ac:picMk id="4" creationId="{BB961D0E-7193-4971-9736-6775283130B7}"/>
          </ac:picMkLst>
        </pc:picChg>
      </pc:sldChg>
      <pc:sldChg chg="addSp delSp modSp new">
        <pc:chgData name="Matija Vidović" userId="S::matija.vidovic3@skole.hr::7a6da3ff-f79c-4018-80f2-95c5e3cf90ce" providerId="AD" clId="Web-{A0F21FD9-1658-B8C0-5080-E30800E1AD7F}" dt="2019-11-20T16:12:14.210" v="581" actId="20577"/>
        <pc:sldMkLst>
          <pc:docMk/>
          <pc:sldMk cId="192381747" sldId="257"/>
        </pc:sldMkLst>
        <pc:spChg chg="mod">
          <ac:chgData name="Matija Vidović" userId="S::matija.vidovic3@skole.hr::7a6da3ff-f79c-4018-80f2-95c5e3cf90ce" providerId="AD" clId="Web-{A0F21FD9-1658-B8C0-5080-E30800E1AD7F}" dt="2019-11-20T16:12:14.210" v="581" actId="20577"/>
          <ac:spMkLst>
            <pc:docMk/>
            <pc:sldMk cId="192381747" sldId="257"/>
            <ac:spMk id="2" creationId="{785585C4-3132-4275-8C19-36D2BA996E74}"/>
          </ac:spMkLst>
        </pc:spChg>
        <pc:spChg chg="del">
          <ac:chgData name="Matija Vidović" userId="S::matija.vidovic3@skole.hr::7a6da3ff-f79c-4018-80f2-95c5e3cf90ce" providerId="AD" clId="Web-{A0F21FD9-1658-B8C0-5080-E30800E1AD7F}" dt="2019-11-20T16:00:22.894" v="2"/>
          <ac:spMkLst>
            <pc:docMk/>
            <pc:sldMk cId="192381747" sldId="257"/>
            <ac:spMk id="3" creationId="{A9C49E24-4991-4E2A-A617-BE752B13C1FD}"/>
          </ac:spMkLst>
        </pc:spChg>
        <pc:picChg chg="add mod ord">
          <ac:chgData name="Matija Vidović" userId="S::matija.vidovic3@skole.hr::7a6da3ff-f79c-4018-80f2-95c5e3cf90ce" providerId="AD" clId="Web-{A0F21FD9-1658-B8C0-5080-E30800E1AD7F}" dt="2019-11-20T16:07:54.083" v="348" actId="1076"/>
          <ac:picMkLst>
            <pc:docMk/>
            <pc:sldMk cId="192381747" sldId="257"/>
            <ac:picMk id="4" creationId="{CF4297F3-6247-450E-8739-2D573861F103}"/>
          </ac:picMkLst>
        </pc:picChg>
      </pc:sldChg>
      <pc:sldChg chg="addSp delSp modSp new">
        <pc:chgData name="Matija Vidović" userId="S::matija.vidovic3@skole.hr::7a6da3ff-f79c-4018-80f2-95c5e3cf90ce" providerId="AD" clId="Web-{A0F21FD9-1658-B8C0-5080-E30800E1AD7F}" dt="2019-11-20T16:15:06.570" v="644" actId="20577"/>
        <pc:sldMkLst>
          <pc:docMk/>
          <pc:sldMk cId="2084792522" sldId="258"/>
        </pc:sldMkLst>
        <pc:spChg chg="mod">
          <ac:chgData name="Matija Vidović" userId="S::matija.vidovic3@skole.hr::7a6da3ff-f79c-4018-80f2-95c5e3cf90ce" providerId="AD" clId="Web-{A0F21FD9-1658-B8C0-5080-E30800E1AD7F}" dt="2019-11-20T16:15:06.570" v="644" actId="20577"/>
          <ac:spMkLst>
            <pc:docMk/>
            <pc:sldMk cId="2084792522" sldId="258"/>
            <ac:spMk id="2" creationId="{1C2923B0-144D-4259-B4B7-E3096EB14EA6}"/>
          </ac:spMkLst>
        </pc:spChg>
        <pc:spChg chg="del">
          <ac:chgData name="Matija Vidović" userId="S::matija.vidovic3@skole.hr::7a6da3ff-f79c-4018-80f2-95c5e3cf90ce" providerId="AD" clId="Web-{A0F21FD9-1658-B8C0-5080-E30800E1AD7F}" dt="2019-11-20T16:13:07.382" v="583"/>
          <ac:spMkLst>
            <pc:docMk/>
            <pc:sldMk cId="2084792522" sldId="258"/>
            <ac:spMk id="3" creationId="{2B4DA311-5FD9-44A3-B900-A418F6D74EEC}"/>
          </ac:spMkLst>
        </pc:spChg>
        <pc:picChg chg="add mod ord">
          <ac:chgData name="Matija Vidović" userId="S::matija.vidovic3@skole.hr::7a6da3ff-f79c-4018-80f2-95c5e3cf90ce" providerId="AD" clId="Web-{A0F21FD9-1658-B8C0-5080-E30800E1AD7F}" dt="2019-11-20T16:13:13.375" v="591" actId="1076"/>
          <ac:picMkLst>
            <pc:docMk/>
            <pc:sldMk cId="2084792522" sldId="258"/>
            <ac:picMk id="4" creationId="{8E0AECD3-DE4F-4C0C-A32D-C3D869EC64AF}"/>
          </ac:picMkLst>
        </pc:picChg>
      </pc:sldChg>
      <pc:sldChg chg="addSp delSp modSp new">
        <pc:chgData name="Matija Vidović" userId="S::matija.vidovic3@skole.hr::7a6da3ff-f79c-4018-80f2-95c5e3cf90ce" providerId="AD" clId="Web-{A0F21FD9-1658-B8C0-5080-E30800E1AD7F}" dt="2019-11-20T16:18:55.696" v="728" actId="20577"/>
        <pc:sldMkLst>
          <pc:docMk/>
          <pc:sldMk cId="706890933" sldId="259"/>
        </pc:sldMkLst>
        <pc:spChg chg="mod">
          <ac:chgData name="Matija Vidović" userId="S::matija.vidovic3@skole.hr::7a6da3ff-f79c-4018-80f2-95c5e3cf90ce" providerId="AD" clId="Web-{A0F21FD9-1658-B8C0-5080-E30800E1AD7F}" dt="2019-11-20T16:18:55.696" v="728" actId="20577"/>
          <ac:spMkLst>
            <pc:docMk/>
            <pc:sldMk cId="706890933" sldId="259"/>
            <ac:spMk id="2" creationId="{5D9C3306-AF53-49CA-ADE1-9A631FAC00D6}"/>
          </ac:spMkLst>
        </pc:spChg>
        <pc:spChg chg="del">
          <ac:chgData name="Matija Vidović" userId="S::matija.vidovic3@skole.hr::7a6da3ff-f79c-4018-80f2-95c5e3cf90ce" providerId="AD" clId="Web-{A0F21FD9-1658-B8C0-5080-E30800E1AD7F}" dt="2019-11-20T16:17:09.446" v="647"/>
          <ac:spMkLst>
            <pc:docMk/>
            <pc:sldMk cId="706890933" sldId="259"/>
            <ac:spMk id="3" creationId="{8C531D05-413D-4D16-B368-F359C7350DE7}"/>
          </ac:spMkLst>
        </pc:spChg>
        <pc:picChg chg="add mod ord">
          <ac:chgData name="Matija Vidović" userId="S::matija.vidovic3@skole.hr::7a6da3ff-f79c-4018-80f2-95c5e3cf90ce" providerId="AD" clId="Web-{A0F21FD9-1658-B8C0-5080-E30800E1AD7F}" dt="2019-11-20T16:17:09.899" v="653" actId="1076"/>
          <ac:picMkLst>
            <pc:docMk/>
            <pc:sldMk cId="706890933" sldId="259"/>
            <ac:picMk id="4" creationId="{D72D4A9C-6278-421C-981F-505568C0B11E}"/>
          </ac:picMkLst>
        </pc:picChg>
      </pc:sldChg>
      <pc:sldChg chg="addSp delSp modSp new">
        <pc:chgData name="Matija Vidović" userId="S::matija.vidovic3@skole.hr::7a6da3ff-f79c-4018-80f2-95c5e3cf90ce" providerId="AD" clId="Web-{A0F21FD9-1658-B8C0-5080-E30800E1AD7F}" dt="2019-11-20T16:20:51.259" v="800" actId="20577"/>
        <pc:sldMkLst>
          <pc:docMk/>
          <pc:sldMk cId="1621324436" sldId="260"/>
        </pc:sldMkLst>
        <pc:spChg chg="mod">
          <ac:chgData name="Matija Vidović" userId="S::matija.vidovic3@skole.hr::7a6da3ff-f79c-4018-80f2-95c5e3cf90ce" providerId="AD" clId="Web-{A0F21FD9-1658-B8C0-5080-E30800E1AD7F}" dt="2019-11-20T16:20:51.259" v="800" actId="20577"/>
          <ac:spMkLst>
            <pc:docMk/>
            <pc:sldMk cId="1621324436" sldId="260"/>
            <ac:spMk id="2" creationId="{770D0082-B64E-407A-B34A-04171E5DB465}"/>
          </ac:spMkLst>
        </pc:spChg>
        <pc:spChg chg="del">
          <ac:chgData name="Matija Vidović" userId="S::matija.vidovic3@skole.hr::7a6da3ff-f79c-4018-80f2-95c5e3cf90ce" providerId="AD" clId="Web-{A0F21FD9-1658-B8C0-5080-E30800E1AD7F}" dt="2019-11-20T16:19:56.165" v="731"/>
          <ac:spMkLst>
            <pc:docMk/>
            <pc:sldMk cId="1621324436" sldId="260"/>
            <ac:spMk id="3" creationId="{A33D9D46-5361-458B-9554-923A414D63C9}"/>
          </ac:spMkLst>
        </pc:spChg>
        <pc:picChg chg="add mod ord">
          <ac:chgData name="Matija Vidović" userId="S::matija.vidovic3@skole.hr::7a6da3ff-f79c-4018-80f2-95c5e3cf90ce" providerId="AD" clId="Web-{A0F21FD9-1658-B8C0-5080-E30800E1AD7F}" dt="2019-11-20T16:19:56.603" v="735" actId="14100"/>
          <ac:picMkLst>
            <pc:docMk/>
            <pc:sldMk cId="1621324436" sldId="260"/>
            <ac:picMk id="4" creationId="{825F76F1-05EA-4E15-B17A-62FC2DB05818}"/>
          </ac:picMkLst>
        </pc:picChg>
      </pc:sldChg>
      <pc:sldChg chg="addSp delSp modSp new">
        <pc:chgData name="Matija Vidović" userId="S::matija.vidovic3@skole.hr::7a6da3ff-f79c-4018-80f2-95c5e3cf90ce" providerId="AD" clId="Web-{A0F21FD9-1658-B8C0-5080-E30800E1AD7F}" dt="2019-11-20T16:27:22.621" v="927" actId="20577"/>
        <pc:sldMkLst>
          <pc:docMk/>
          <pc:sldMk cId="1266399432" sldId="261"/>
        </pc:sldMkLst>
        <pc:spChg chg="mod">
          <ac:chgData name="Matija Vidović" userId="S::matija.vidovic3@skole.hr::7a6da3ff-f79c-4018-80f2-95c5e3cf90ce" providerId="AD" clId="Web-{A0F21FD9-1658-B8C0-5080-E30800E1AD7F}" dt="2019-11-20T16:27:22.621" v="927" actId="20577"/>
          <ac:spMkLst>
            <pc:docMk/>
            <pc:sldMk cId="1266399432" sldId="261"/>
            <ac:spMk id="2" creationId="{5DBAF797-FDE2-4DB3-8D84-5E55F9F0559E}"/>
          </ac:spMkLst>
        </pc:spChg>
        <pc:spChg chg="del">
          <ac:chgData name="Matija Vidović" userId="S::matija.vidovic3@skole.hr::7a6da3ff-f79c-4018-80f2-95c5e3cf90ce" providerId="AD" clId="Web-{A0F21FD9-1658-B8C0-5080-E30800E1AD7F}" dt="2019-11-20T16:21:58.681" v="804"/>
          <ac:spMkLst>
            <pc:docMk/>
            <pc:sldMk cId="1266399432" sldId="261"/>
            <ac:spMk id="3" creationId="{8D1AE94C-2EE0-487D-A3E6-C08FA5EF0CF2}"/>
          </ac:spMkLst>
        </pc:spChg>
        <pc:picChg chg="add mod ord">
          <ac:chgData name="Matija Vidović" userId="S::matija.vidovic3@skole.hr::7a6da3ff-f79c-4018-80f2-95c5e3cf90ce" providerId="AD" clId="Web-{A0F21FD9-1658-B8C0-5080-E30800E1AD7F}" dt="2019-11-20T16:22:42.822" v="815" actId="14100"/>
          <ac:picMkLst>
            <pc:docMk/>
            <pc:sldMk cId="1266399432" sldId="261"/>
            <ac:picMk id="4" creationId="{8A45E4C8-B2AE-405D-A340-377DC4003C95}"/>
          </ac:picMkLst>
        </pc:picChg>
      </pc:sldChg>
      <pc:sldChg chg="addSp delSp modSp new">
        <pc:chgData name="Matija Vidović" userId="S::matija.vidovic3@skole.hr::7a6da3ff-f79c-4018-80f2-95c5e3cf90ce" providerId="AD" clId="Web-{A0F21FD9-1658-B8C0-5080-E30800E1AD7F}" dt="2019-11-20T16:31:11.028" v="1135" actId="20577"/>
        <pc:sldMkLst>
          <pc:docMk/>
          <pc:sldMk cId="3352472259" sldId="262"/>
        </pc:sldMkLst>
        <pc:spChg chg="mod">
          <ac:chgData name="Matija Vidović" userId="S::matija.vidovic3@skole.hr::7a6da3ff-f79c-4018-80f2-95c5e3cf90ce" providerId="AD" clId="Web-{A0F21FD9-1658-B8C0-5080-E30800E1AD7F}" dt="2019-11-20T16:31:11.028" v="1135" actId="20577"/>
          <ac:spMkLst>
            <pc:docMk/>
            <pc:sldMk cId="3352472259" sldId="262"/>
            <ac:spMk id="2" creationId="{E3DFFC32-402E-4208-ADC2-F7328F25ECB7}"/>
          </ac:spMkLst>
        </pc:spChg>
        <pc:spChg chg="del">
          <ac:chgData name="Matija Vidović" userId="S::matija.vidovic3@skole.hr::7a6da3ff-f79c-4018-80f2-95c5e3cf90ce" providerId="AD" clId="Web-{A0F21FD9-1658-B8C0-5080-E30800E1AD7F}" dt="2019-11-20T16:28:27.621" v="930"/>
          <ac:spMkLst>
            <pc:docMk/>
            <pc:sldMk cId="3352472259" sldId="262"/>
            <ac:spMk id="3" creationId="{034AA6E9-636B-4F5D-A6F4-5D1BD483BED7}"/>
          </ac:spMkLst>
        </pc:spChg>
        <pc:picChg chg="add mod ord">
          <ac:chgData name="Matija Vidović" userId="S::matija.vidovic3@skole.hr::7a6da3ff-f79c-4018-80f2-95c5e3cf90ce" providerId="AD" clId="Web-{A0F21FD9-1658-B8C0-5080-E30800E1AD7F}" dt="2019-11-20T16:28:27.949" v="935" actId="1076"/>
          <ac:picMkLst>
            <pc:docMk/>
            <pc:sldMk cId="3352472259" sldId="262"/>
            <ac:picMk id="4" creationId="{55E45AEF-9ACE-4FF8-9AB7-3BE8BEE84D4C}"/>
          </ac:picMkLst>
        </pc:picChg>
      </pc:sldChg>
      <pc:sldChg chg="addSp delSp modSp new">
        <pc:chgData name="Matija Vidović" userId="S::matija.vidovic3@skole.hr::7a6da3ff-f79c-4018-80f2-95c5e3cf90ce" providerId="AD" clId="Web-{A0F21FD9-1658-B8C0-5080-E30800E1AD7F}" dt="2019-11-20T16:42:01.859" v="1635" actId="20577"/>
        <pc:sldMkLst>
          <pc:docMk/>
          <pc:sldMk cId="236806162" sldId="263"/>
        </pc:sldMkLst>
        <pc:spChg chg="mod">
          <ac:chgData name="Matija Vidović" userId="S::matija.vidovic3@skole.hr::7a6da3ff-f79c-4018-80f2-95c5e3cf90ce" providerId="AD" clId="Web-{A0F21FD9-1658-B8C0-5080-E30800E1AD7F}" dt="2019-11-20T16:42:01.859" v="1635" actId="20577"/>
          <ac:spMkLst>
            <pc:docMk/>
            <pc:sldMk cId="236806162" sldId="263"/>
            <ac:spMk id="2" creationId="{4E2183C2-8A12-4C84-82EB-DC025CE5632D}"/>
          </ac:spMkLst>
        </pc:spChg>
        <pc:spChg chg="del">
          <ac:chgData name="Matija Vidović" userId="S::matija.vidovic3@skole.hr::7a6da3ff-f79c-4018-80f2-95c5e3cf90ce" providerId="AD" clId="Web-{A0F21FD9-1658-B8C0-5080-E30800E1AD7F}" dt="2019-11-20T16:33:20.013" v="1138"/>
          <ac:spMkLst>
            <pc:docMk/>
            <pc:sldMk cId="236806162" sldId="263"/>
            <ac:spMk id="3" creationId="{91885810-60D4-4F68-94FB-FA7965F8C656}"/>
          </ac:spMkLst>
        </pc:spChg>
        <pc:picChg chg="add mod ord">
          <ac:chgData name="Matija Vidović" userId="S::matija.vidovic3@skole.hr::7a6da3ff-f79c-4018-80f2-95c5e3cf90ce" providerId="AD" clId="Web-{A0F21FD9-1658-B8C0-5080-E30800E1AD7F}" dt="2019-11-20T16:33:20.388" v="1143" actId="1076"/>
          <ac:picMkLst>
            <pc:docMk/>
            <pc:sldMk cId="236806162" sldId="263"/>
            <ac:picMk id="4" creationId="{CCEAE82C-B0D9-40C1-B233-4EC8A8518BC8}"/>
          </ac:picMkLst>
        </pc:picChg>
      </pc:sldChg>
      <pc:sldChg chg="modSp new">
        <pc:chgData name="Matija Vidović" userId="S::matija.vidovic3@skole.hr::7a6da3ff-f79c-4018-80f2-95c5e3cf90ce" providerId="AD" clId="Web-{A0F21FD9-1658-B8C0-5080-E30800E1AD7F}" dt="2019-11-20T16:43:27.375" v="1668" actId="14100"/>
        <pc:sldMkLst>
          <pc:docMk/>
          <pc:sldMk cId="2371718496" sldId="264"/>
        </pc:sldMkLst>
        <pc:spChg chg="mod">
          <ac:chgData name="Matija Vidović" userId="S::matija.vidovic3@skole.hr::7a6da3ff-f79c-4018-80f2-95c5e3cf90ce" providerId="AD" clId="Web-{A0F21FD9-1658-B8C0-5080-E30800E1AD7F}" dt="2019-11-20T16:43:20.454" v="1667" actId="14100"/>
          <ac:spMkLst>
            <pc:docMk/>
            <pc:sldMk cId="2371718496" sldId="264"/>
            <ac:spMk id="2" creationId="{76D02B15-081C-4AD9-B4AE-31824A0EED95}"/>
          </ac:spMkLst>
        </pc:spChg>
        <pc:spChg chg="mod">
          <ac:chgData name="Matija Vidović" userId="S::matija.vidovic3@skole.hr::7a6da3ff-f79c-4018-80f2-95c5e3cf90ce" providerId="AD" clId="Web-{A0F21FD9-1658-B8C0-5080-E30800E1AD7F}" dt="2019-11-20T16:43:27.375" v="1668" actId="14100"/>
          <ac:spMkLst>
            <pc:docMk/>
            <pc:sldMk cId="2371718496" sldId="264"/>
            <ac:spMk id="3" creationId="{73556D3F-F5B3-4925-90A6-2B44E1420781}"/>
          </ac:spMkLst>
        </pc:spChg>
      </pc:sldChg>
      <pc:sldChg chg="addSp delSp modSp new">
        <pc:chgData name="Matija Vidović" userId="S::matija.vidovic3@skole.hr::7a6da3ff-f79c-4018-80f2-95c5e3cf90ce" providerId="AD" clId="Web-{A0F21FD9-1658-B8C0-5080-E30800E1AD7F}" dt="2019-11-20T16:50:10.752" v="1957" actId="20577"/>
        <pc:sldMkLst>
          <pc:docMk/>
          <pc:sldMk cId="3155701348" sldId="265"/>
        </pc:sldMkLst>
        <pc:spChg chg="mod">
          <ac:chgData name="Matija Vidović" userId="S::matija.vidovic3@skole.hr::7a6da3ff-f79c-4018-80f2-95c5e3cf90ce" providerId="AD" clId="Web-{A0F21FD9-1658-B8C0-5080-E30800E1AD7F}" dt="2019-11-20T16:50:10.752" v="1957" actId="20577"/>
          <ac:spMkLst>
            <pc:docMk/>
            <pc:sldMk cId="3155701348" sldId="265"/>
            <ac:spMk id="2" creationId="{3B2276CD-C76F-4B1C-ABE1-4D1F88986E00}"/>
          </ac:spMkLst>
        </pc:spChg>
        <pc:spChg chg="del mod">
          <ac:chgData name="Matija Vidović" userId="S::matija.vidovic3@skole.hr::7a6da3ff-f79c-4018-80f2-95c5e3cf90ce" providerId="AD" clId="Web-{A0F21FD9-1658-B8C0-5080-E30800E1AD7F}" dt="2019-11-20T16:46:20.394" v="1673"/>
          <ac:spMkLst>
            <pc:docMk/>
            <pc:sldMk cId="3155701348" sldId="265"/>
            <ac:spMk id="3" creationId="{3F6AFA98-E203-4BC3-862D-5D8BD46F55D0}"/>
          </ac:spMkLst>
        </pc:spChg>
        <pc:picChg chg="add mod ord">
          <ac:chgData name="Matija Vidović" userId="S::matija.vidovic3@skole.hr::7a6da3ff-f79c-4018-80f2-95c5e3cf90ce" providerId="AD" clId="Web-{A0F21FD9-1658-B8C0-5080-E30800E1AD7F}" dt="2019-11-20T16:46:40.345" v="1684" actId="14100"/>
          <ac:picMkLst>
            <pc:docMk/>
            <pc:sldMk cId="3155701348" sldId="265"/>
            <ac:picMk id="4" creationId="{7CF0E7D5-97A8-470D-9CA2-E0C87856B65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4528" y="-1192392"/>
            <a:ext cx="9144000" cy="2387600"/>
          </a:xfrm>
        </p:spPr>
        <p:txBody>
          <a:bodyPr/>
          <a:lstStyle/>
          <a:p>
            <a:r>
              <a:rPr lang="en-US" dirty="0">
                <a:cs typeface="Calibri Light"/>
              </a:rPr>
              <a:t>GORNJI MIHALJEVEC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0377" y="5471095"/>
            <a:ext cx="7188680" cy="32085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Ime </a:t>
            </a:r>
            <a:r>
              <a:rPr lang="en-US" dirty="0" err="1">
                <a:cs typeface="Calibri"/>
              </a:rPr>
              <a:t>Gornji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Mihaljevec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nastalo</a:t>
            </a:r>
            <a:r>
              <a:rPr lang="en-US" dirty="0">
                <a:cs typeface="Calibri"/>
              </a:rPr>
              <a:t> je od </a:t>
            </a:r>
            <a:r>
              <a:rPr lang="en-US" dirty="0" err="1">
                <a:cs typeface="Calibri"/>
              </a:rPr>
              <a:t>lugara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koji</a:t>
            </a:r>
            <a:r>
              <a:rPr lang="en-US" dirty="0">
                <a:cs typeface="Calibri"/>
              </a:rPr>
              <a:t> je </a:t>
            </a:r>
            <a:r>
              <a:rPr lang="en-US" dirty="0" err="1">
                <a:cs typeface="Calibri"/>
              </a:rPr>
              <a:t>živio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tamo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Zvao</a:t>
            </a:r>
            <a:r>
              <a:rPr lang="en-US" dirty="0">
                <a:cs typeface="Calibri"/>
              </a:rPr>
              <a:t> se </a:t>
            </a:r>
            <a:r>
              <a:rPr lang="en-US" dirty="0" err="1">
                <a:cs typeface="Calibri"/>
              </a:rPr>
              <a:t>Mihalj</a:t>
            </a:r>
            <a:r>
              <a:rPr lang="en-US" dirty="0">
                <a:cs typeface="Calibri"/>
              </a:rPr>
              <a:t> I po tome je </a:t>
            </a:r>
            <a:r>
              <a:rPr lang="en-US" dirty="0" err="1">
                <a:cs typeface="Calibri"/>
              </a:rPr>
              <a:t>dobilo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ime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Gornji</a:t>
            </a:r>
            <a:r>
              <a:rPr lang="en-US" dirty="0">
                <a:cs typeface="Calibri"/>
              </a:rPr>
              <a:t> je </a:t>
            </a:r>
            <a:r>
              <a:rPr lang="en-US" dirty="0" err="1">
                <a:cs typeface="Calibri"/>
              </a:rPr>
              <a:t>zbog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brežnog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kraja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Ulice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imaju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samo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kućne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brojeve</a:t>
            </a:r>
            <a:r>
              <a:rPr lang="en-US" dirty="0">
                <a:cs typeface="Calibri"/>
              </a:rPr>
              <a:t>.</a:t>
            </a:r>
          </a:p>
        </p:txBody>
      </p:sp>
      <p:pic>
        <p:nvPicPr>
          <p:cNvPr id="4" name="Picture 4" descr="A yellow sign on a pole&#10;&#10;Description generated with very high confidence">
            <a:extLst>
              <a:ext uri="{FF2B5EF4-FFF2-40B4-BE49-F238E27FC236}">
                <a16:creationId xmlns:a16="http://schemas.microsoft.com/office/drawing/2014/main" id="{BB961D0E-7193-4971-9736-677528313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10" y="1068238"/>
            <a:ext cx="6481312" cy="421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2B15-081C-4AD9-B4AE-31824A0E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710" y="523276"/>
            <a:ext cx="9336657" cy="6386393"/>
          </a:xfrm>
        </p:spPr>
        <p:txBody>
          <a:bodyPr>
            <a:normAutofit/>
          </a:bodyPr>
          <a:lstStyle/>
          <a:p>
            <a:r>
              <a:rPr lang="en-US" sz="8000" dirty="0">
                <a:cs typeface="Calibri Light"/>
              </a:rPr>
              <a:t>HVALA NA PAŽNJI</a:t>
            </a:r>
            <a:endParaRPr lang="en-US" sz="80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56D3F-F5B3-4925-90A6-2B44E1420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766" y="833586"/>
            <a:ext cx="10515600" cy="82888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1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585C4-3132-4275-8C19-36D2BA996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106" y="4692710"/>
            <a:ext cx="10515600" cy="2231336"/>
          </a:xfrm>
        </p:spPr>
        <p:txBody>
          <a:bodyPr/>
          <a:lstStyle/>
          <a:p>
            <a:r>
              <a:rPr lang="en-US" sz="2400" dirty="0">
                <a:cs typeface="Calibri Light"/>
              </a:rPr>
              <a:t>Pil </a:t>
            </a:r>
            <a:r>
              <a:rPr lang="en-US" sz="2400" dirty="0" err="1">
                <a:cs typeface="Calibri Light"/>
              </a:rPr>
              <a:t>Tužni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križ</a:t>
            </a:r>
            <a:r>
              <a:rPr lang="en-US" sz="2400" dirty="0">
                <a:cs typeface="Calibri Light"/>
              </a:rPr>
              <a:t>(</a:t>
            </a:r>
            <a:r>
              <a:rPr lang="en-US" sz="2400" dirty="0" err="1">
                <a:cs typeface="Calibri Light"/>
              </a:rPr>
              <a:t>Božja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misel</a:t>
            </a:r>
            <a:r>
              <a:rPr lang="en-US" sz="2400" dirty="0">
                <a:cs typeface="Calibri Light"/>
              </a:rPr>
              <a:t>) </a:t>
            </a:r>
            <a:r>
              <a:rPr lang="en-US" sz="2400" dirty="0" err="1">
                <a:cs typeface="Calibri Light"/>
              </a:rPr>
              <a:t>nekad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davno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bilo</a:t>
            </a:r>
            <a:r>
              <a:rPr lang="en-US" sz="2400" dirty="0">
                <a:cs typeface="Calibri Light"/>
              </a:rPr>
              <a:t> je </a:t>
            </a:r>
            <a:r>
              <a:rPr lang="en-US" sz="2400" dirty="0" err="1">
                <a:cs typeface="Calibri Light"/>
              </a:rPr>
              <a:t>tu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groblje</a:t>
            </a:r>
            <a:r>
              <a:rPr lang="en-US" sz="2400" dirty="0">
                <a:cs typeface="Calibri Light"/>
              </a:rPr>
              <a:t>, </a:t>
            </a:r>
            <a:r>
              <a:rPr lang="en-US" sz="2400" dirty="0" err="1">
                <a:cs typeface="Calibri Light"/>
              </a:rPr>
              <a:t>kasnije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premješteno</a:t>
            </a:r>
            <a:r>
              <a:rPr lang="en-US" sz="2400" dirty="0">
                <a:cs typeface="Calibri Light"/>
              </a:rPr>
              <a:t>. Kip je </a:t>
            </a:r>
            <a:r>
              <a:rPr lang="en-US" sz="2400" dirty="0" err="1">
                <a:cs typeface="Calibri Light"/>
              </a:rPr>
              <a:t>danas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raskrsnica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puteva</a:t>
            </a:r>
            <a:r>
              <a:rPr lang="en-US" sz="2400" dirty="0">
                <a:cs typeface="Calibri Light"/>
              </a:rPr>
              <a:t>. </a:t>
            </a:r>
            <a:r>
              <a:rPr lang="en-US" sz="2400" dirty="0" err="1">
                <a:cs typeface="Calibri Light"/>
              </a:rPr>
              <a:t>Napravljeno</a:t>
            </a:r>
            <a:r>
              <a:rPr lang="en-US" sz="2400" dirty="0">
                <a:cs typeface="Calibri Light"/>
              </a:rPr>
              <a:t> je 1715.g.</a:t>
            </a:r>
            <a:endParaRPr lang="en-US" dirty="0" err="1"/>
          </a:p>
        </p:txBody>
      </p:sp>
      <p:pic>
        <p:nvPicPr>
          <p:cNvPr id="4" name="Picture 4" descr="A clock tower on top of a grass covered field&#10;&#10;Description generated with high confidence">
            <a:extLst>
              <a:ext uri="{FF2B5EF4-FFF2-40B4-BE49-F238E27FC236}">
                <a16:creationId xmlns:a16="http://schemas.microsoft.com/office/drawing/2014/main" id="{CF4297F3-6247-450E-8739-2D573861F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457" y="200985"/>
            <a:ext cx="6800332" cy="4279449"/>
          </a:xfrm>
        </p:spPr>
      </p:pic>
    </p:spTree>
    <p:extLst>
      <p:ext uri="{BB962C8B-B14F-4D97-AF65-F5344CB8AC3E}">
        <p14:creationId xmlns:p14="http://schemas.microsoft.com/office/powerpoint/2010/main" val="192381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923B0-144D-4259-B4B7-E3096EB1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804" y="365125"/>
            <a:ext cx="5310996" cy="5955072"/>
          </a:xfrm>
        </p:spPr>
        <p:txBody>
          <a:bodyPr/>
          <a:lstStyle/>
          <a:p>
            <a:r>
              <a:rPr lang="en-US" sz="2400" dirty="0" err="1">
                <a:cs typeface="Calibri Light"/>
              </a:rPr>
              <a:t>Škola</a:t>
            </a:r>
            <a:r>
              <a:rPr lang="en-US" sz="2400" dirty="0">
                <a:cs typeface="Calibri Light"/>
              </a:rPr>
              <a:t> je </a:t>
            </a:r>
            <a:r>
              <a:rPr lang="en-US" sz="2400" dirty="0" err="1">
                <a:cs typeface="Calibri Light"/>
              </a:rPr>
              <a:t>građena</a:t>
            </a:r>
            <a:r>
              <a:rPr lang="en-US" sz="2400" dirty="0">
                <a:cs typeface="Calibri Light"/>
              </a:rPr>
              <a:t> 60-ih </a:t>
            </a:r>
            <a:r>
              <a:rPr lang="en-US" sz="2400" dirty="0" err="1">
                <a:cs typeface="Calibri Light"/>
              </a:rPr>
              <a:t>godina</a:t>
            </a:r>
            <a:r>
              <a:rPr lang="en-US" sz="2400" dirty="0">
                <a:cs typeface="Calibri Light"/>
              </a:rPr>
              <a:t>. </a:t>
            </a:r>
            <a:endParaRPr lang="en-US" dirty="0"/>
          </a:p>
        </p:txBody>
      </p:sp>
      <p:pic>
        <p:nvPicPr>
          <p:cNvPr id="4" name="Picture 4" descr="A close up of a yellow building&#10;&#10;Description generated with very high confidence">
            <a:extLst>
              <a:ext uri="{FF2B5EF4-FFF2-40B4-BE49-F238E27FC236}">
                <a16:creationId xmlns:a16="http://schemas.microsoft.com/office/drawing/2014/main" id="{8E0AECD3-DE4F-4C0C-A32D-C3D869EC6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0" y="28456"/>
            <a:ext cx="5247578" cy="6795486"/>
          </a:xfrm>
        </p:spPr>
      </p:pic>
    </p:spTree>
    <p:extLst>
      <p:ext uri="{BB962C8B-B14F-4D97-AF65-F5344CB8AC3E}">
        <p14:creationId xmlns:p14="http://schemas.microsoft.com/office/powerpoint/2010/main" val="208479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C3306-AF53-49CA-ADE1-9A631FAC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596" y="135088"/>
            <a:ext cx="5052204" cy="6515787"/>
          </a:xfrm>
        </p:spPr>
        <p:txBody>
          <a:bodyPr/>
          <a:lstStyle/>
          <a:p>
            <a:r>
              <a:rPr lang="en-US" sz="2400" dirty="0" err="1">
                <a:cs typeface="Calibri Light"/>
              </a:rPr>
              <a:t>Župni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ured</a:t>
            </a:r>
            <a:r>
              <a:rPr lang="en-US" sz="2400" dirty="0">
                <a:cs typeface="Calibri Light"/>
              </a:rPr>
              <a:t> </a:t>
            </a:r>
            <a:r>
              <a:rPr lang="en-US" sz="2400" dirty="0" err="1">
                <a:cs typeface="Calibri Light"/>
              </a:rPr>
              <a:t>gdje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stanuje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vlč</a:t>
            </a:r>
            <a:r>
              <a:rPr lang="en-US" sz="2400" dirty="0">
                <a:cs typeface="Calibri Light"/>
              </a:rPr>
              <a:t>. Ivan </a:t>
            </a:r>
            <a:r>
              <a:rPr lang="en-US" sz="2400" dirty="0" err="1">
                <a:cs typeface="Calibri Light"/>
              </a:rPr>
              <a:t>Vugrinčić</a:t>
            </a:r>
            <a:r>
              <a:rPr lang="en-US" sz="2400" dirty="0">
                <a:cs typeface="Calibri Light"/>
              </a:rPr>
              <a:t>.</a:t>
            </a:r>
          </a:p>
        </p:txBody>
      </p:sp>
      <p:pic>
        <p:nvPicPr>
          <p:cNvPr id="4" name="Picture 4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D72D4A9C-6278-421C-981F-505568C0B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4" y="186606"/>
            <a:ext cx="5793918" cy="6594204"/>
          </a:xfrm>
        </p:spPr>
      </p:pic>
    </p:spTree>
    <p:extLst>
      <p:ext uri="{BB962C8B-B14F-4D97-AF65-F5344CB8AC3E}">
        <p14:creationId xmlns:p14="http://schemas.microsoft.com/office/powerpoint/2010/main" val="706890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0082-B64E-407A-B34A-04171E5DB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200"/>
            <a:ext cx="10515600" cy="994884"/>
          </a:xfrm>
        </p:spPr>
        <p:txBody>
          <a:bodyPr/>
          <a:lstStyle/>
          <a:p>
            <a:r>
              <a:rPr lang="en-US" sz="2400" dirty="0" err="1">
                <a:cs typeface="Calibri Light"/>
              </a:rPr>
              <a:t>Dječji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vrtić</a:t>
            </a:r>
            <a:r>
              <a:rPr lang="en-US" sz="2400" dirty="0">
                <a:cs typeface="Calibri Light"/>
              </a:rPr>
              <a:t> </a:t>
            </a:r>
            <a:r>
              <a:rPr lang="en-US" sz="2400" dirty="0" err="1">
                <a:cs typeface="Calibri Light"/>
              </a:rPr>
              <a:t>Zipka</a:t>
            </a:r>
            <a:r>
              <a:rPr lang="en-US" sz="2400" dirty="0">
                <a:cs typeface="Calibri Light"/>
              </a:rPr>
              <a:t>, </a:t>
            </a:r>
            <a:r>
              <a:rPr lang="en-US" sz="2400" dirty="0" err="1">
                <a:cs typeface="Calibri Light"/>
              </a:rPr>
              <a:t>nekad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bila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stara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škola</a:t>
            </a:r>
            <a:r>
              <a:rPr lang="en-US" sz="2400" dirty="0">
                <a:cs typeface="Calibri Light"/>
              </a:rPr>
              <a:t>.</a:t>
            </a:r>
            <a:endParaRPr lang="en-US" dirty="0" err="1"/>
          </a:p>
        </p:txBody>
      </p:sp>
      <p:pic>
        <p:nvPicPr>
          <p:cNvPr id="4" name="Picture 4" descr="A building next to a fence&#10;&#10;Description generated with very high confidence">
            <a:extLst>
              <a:ext uri="{FF2B5EF4-FFF2-40B4-BE49-F238E27FC236}">
                <a16:creationId xmlns:a16="http://schemas.microsoft.com/office/drawing/2014/main" id="{825F76F1-05EA-4E15-B17A-62FC2DB05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316" y="962984"/>
            <a:ext cx="9942462" cy="5688431"/>
          </a:xfrm>
        </p:spPr>
      </p:pic>
    </p:spTree>
    <p:extLst>
      <p:ext uri="{BB962C8B-B14F-4D97-AF65-F5344CB8AC3E}">
        <p14:creationId xmlns:p14="http://schemas.microsoft.com/office/powerpoint/2010/main" val="162132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AF797-FDE2-4DB3-8D84-5E55F9F0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350" y="365125"/>
            <a:ext cx="5023450" cy="6314506"/>
          </a:xfrm>
        </p:spPr>
        <p:txBody>
          <a:bodyPr/>
          <a:lstStyle/>
          <a:p>
            <a:r>
              <a:rPr lang="en-US" sz="2400" dirty="0">
                <a:cs typeface="Calibri Light"/>
              </a:rPr>
              <a:t>1927.g. </a:t>
            </a:r>
            <a:r>
              <a:rPr lang="en-US" sz="2400" dirty="0" err="1">
                <a:cs typeface="Calibri Light"/>
              </a:rPr>
              <a:t>osnovano</a:t>
            </a:r>
            <a:r>
              <a:rPr lang="en-US" sz="2400" dirty="0">
                <a:cs typeface="Calibri Light"/>
              </a:rPr>
              <a:t> je </a:t>
            </a:r>
            <a:r>
              <a:rPr lang="en-US" sz="2400" dirty="0" err="1">
                <a:cs typeface="Calibri Light"/>
              </a:rPr>
              <a:t>dobrovoljno</a:t>
            </a:r>
            <a:r>
              <a:rPr lang="en-US" sz="2400" dirty="0">
                <a:cs typeface="Calibri Light"/>
              </a:rPr>
              <a:t> </a:t>
            </a:r>
            <a:r>
              <a:rPr lang="en-US" sz="2400" dirty="0" err="1">
                <a:cs typeface="Calibri Light"/>
              </a:rPr>
              <a:t>vatrogasno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društvo</a:t>
            </a:r>
            <a:r>
              <a:rPr lang="en-US" sz="2400" dirty="0">
                <a:cs typeface="Calibri Light"/>
              </a:rPr>
              <a:t> </a:t>
            </a:r>
            <a:r>
              <a:rPr lang="en-US" sz="2400" dirty="0" err="1">
                <a:cs typeface="Calibri Light"/>
              </a:rPr>
              <a:t>Gornji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Mihaljevec</a:t>
            </a:r>
            <a:r>
              <a:rPr lang="en-US" sz="2400" dirty="0">
                <a:cs typeface="Calibri Light"/>
              </a:rPr>
              <a:t>.</a:t>
            </a:r>
            <a:endParaRPr lang="en-US" dirty="0"/>
          </a:p>
        </p:txBody>
      </p:sp>
      <p:pic>
        <p:nvPicPr>
          <p:cNvPr id="4" name="Picture 4" descr="A house that has 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8A45E4C8-B2AE-405D-A340-377DC4003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73" y="100343"/>
            <a:ext cx="5434483" cy="6666090"/>
          </a:xfrm>
        </p:spPr>
      </p:pic>
    </p:spTree>
    <p:extLst>
      <p:ext uri="{BB962C8B-B14F-4D97-AF65-F5344CB8AC3E}">
        <p14:creationId xmlns:p14="http://schemas.microsoft.com/office/powerpoint/2010/main" val="126639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FC32-402E-4208-ADC2-F7328F25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766" y="365125"/>
            <a:ext cx="5541034" cy="6242619"/>
          </a:xfrm>
        </p:spPr>
        <p:txBody>
          <a:bodyPr/>
          <a:lstStyle/>
          <a:p>
            <a:r>
              <a:rPr lang="en-US" sz="2400" dirty="0" err="1">
                <a:cs typeface="Calibri Light"/>
              </a:rPr>
              <a:t>Crkva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sv</a:t>
            </a:r>
            <a:r>
              <a:rPr lang="en-US" sz="2400" dirty="0">
                <a:cs typeface="Calibri Light"/>
              </a:rPr>
              <a:t>. </a:t>
            </a:r>
            <a:r>
              <a:rPr lang="en-US" sz="2400" dirty="0" err="1">
                <a:cs typeface="Calibri Light"/>
              </a:rPr>
              <a:t>Katarine</a:t>
            </a:r>
            <a:r>
              <a:rPr lang="en-US" sz="2400" dirty="0">
                <a:cs typeface="Calibri Light"/>
              </a:rPr>
              <a:t>, </a:t>
            </a:r>
            <a:r>
              <a:rPr lang="en-US" sz="2400" dirty="0" err="1">
                <a:cs typeface="Calibri Light"/>
              </a:rPr>
              <a:t>sagrađena</a:t>
            </a:r>
            <a:r>
              <a:rPr lang="en-US" sz="2400" dirty="0">
                <a:cs typeface="Calibri Light"/>
              </a:rPr>
              <a:t> je 1789.g.</a:t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>Od </a:t>
            </a:r>
            <a:r>
              <a:rPr lang="en-US" sz="2400" dirty="0" err="1">
                <a:cs typeface="Calibri Light"/>
              </a:rPr>
              <a:t>početka</a:t>
            </a:r>
            <a:r>
              <a:rPr lang="en-US" sz="2400" dirty="0">
                <a:cs typeface="Calibri Light"/>
              </a:rPr>
              <a:t> je </a:t>
            </a:r>
            <a:r>
              <a:rPr lang="en-US" sz="2400" dirty="0" err="1">
                <a:cs typeface="Calibri Light"/>
              </a:rPr>
              <a:t>bila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drvena</a:t>
            </a:r>
            <a:r>
              <a:rPr lang="en-US" sz="2400" dirty="0">
                <a:cs typeface="Calibri Light"/>
              </a:rPr>
              <a:t> sa </a:t>
            </a:r>
            <a:r>
              <a:rPr lang="en-US" sz="2400" dirty="0" err="1">
                <a:cs typeface="Calibri Light"/>
              </a:rPr>
              <a:t>zidanim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temeljima</a:t>
            </a:r>
            <a:r>
              <a:rPr lang="en-US" sz="2400" dirty="0">
                <a:cs typeface="Calibri Light"/>
              </a:rPr>
              <a:t>, a </a:t>
            </a:r>
            <a:r>
              <a:rPr lang="en-US" sz="2400" dirty="0" err="1">
                <a:cs typeface="Calibri Light"/>
              </a:rPr>
              <a:t>kasnije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obnovljena</a:t>
            </a:r>
            <a:r>
              <a:rPr lang="en-US" sz="2400" dirty="0">
                <a:cs typeface="Calibri Light"/>
              </a:rPr>
              <a:t> od </a:t>
            </a:r>
            <a:r>
              <a:rPr lang="en-US" sz="2400" dirty="0" err="1">
                <a:cs typeface="Calibri Light"/>
              </a:rPr>
              <a:t>cigle</a:t>
            </a:r>
            <a:r>
              <a:rPr lang="en-US" sz="2400" dirty="0">
                <a:cs typeface="Calibri Light"/>
              </a:rPr>
              <a:t>.</a:t>
            </a:r>
          </a:p>
        </p:txBody>
      </p:sp>
      <p:pic>
        <p:nvPicPr>
          <p:cNvPr id="4" name="Picture 4" descr="A small clock tower in front of a house&#10;&#10;Description generated with very high confidence">
            <a:extLst>
              <a:ext uri="{FF2B5EF4-FFF2-40B4-BE49-F238E27FC236}">
                <a16:creationId xmlns:a16="http://schemas.microsoft.com/office/drawing/2014/main" id="{55E45AEF-9ACE-4FF8-9AB7-3BE8BEE84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95" y="114719"/>
            <a:ext cx="4758748" cy="6493564"/>
          </a:xfrm>
        </p:spPr>
      </p:pic>
    </p:spTree>
    <p:extLst>
      <p:ext uri="{BB962C8B-B14F-4D97-AF65-F5344CB8AC3E}">
        <p14:creationId xmlns:p14="http://schemas.microsoft.com/office/powerpoint/2010/main" val="3352472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183C2-8A12-4C84-82EB-DC025CE5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577" y="365125"/>
            <a:ext cx="5929223" cy="6185109"/>
          </a:xfrm>
        </p:spPr>
        <p:txBody>
          <a:bodyPr/>
          <a:lstStyle/>
          <a:p>
            <a:r>
              <a:rPr lang="en-US" sz="2400" dirty="0">
                <a:cs typeface="Calibri Light"/>
              </a:rPr>
              <a:t>1994.g. </a:t>
            </a:r>
            <a:r>
              <a:rPr lang="en-US" sz="2400" dirty="0" err="1">
                <a:cs typeface="Calibri Light"/>
              </a:rPr>
              <a:t>posebno</a:t>
            </a:r>
            <a:r>
              <a:rPr lang="en-US" sz="2400" dirty="0">
                <a:cs typeface="Calibri Light"/>
              </a:rPr>
              <a:t> se </a:t>
            </a:r>
            <a:r>
              <a:rPr lang="en-US" sz="2400" dirty="0" err="1">
                <a:cs typeface="Calibri Light"/>
              </a:rPr>
              <a:t>istakla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kao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vrhunac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kulture</a:t>
            </a:r>
            <a:r>
              <a:rPr lang="en-US" sz="2400" dirty="0">
                <a:cs typeface="Calibri Light"/>
              </a:rPr>
              <a:t>, </a:t>
            </a:r>
            <a:r>
              <a:rPr lang="en-US" sz="2400" dirty="0" err="1">
                <a:cs typeface="Calibri Light"/>
              </a:rPr>
              <a:t>kad</a:t>
            </a:r>
            <a:r>
              <a:rPr lang="en-US" sz="2400" dirty="0">
                <a:cs typeface="Calibri Light"/>
              </a:rPr>
              <a:t> se u </a:t>
            </a:r>
            <a:r>
              <a:rPr lang="en-US" sz="2400" dirty="0" err="1">
                <a:cs typeface="Calibri Light"/>
              </a:rPr>
              <a:t>nevremenu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srušila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stara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lipa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koja</a:t>
            </a:r>
            <a:r>
              <a:rPr lang="en-US" sz="2400" dirty="0">
                <a:cs typeface="Calibri Light"/>
              </a:rPr>
              <a:t> je </a:t>
            </a:r>
            <a:r>
              <a:rPr lang="en-US" sz="2400" dirty="0" err="1">
                <a:cs typeface="Calibri Light"/>
              </a:rPr>
              <a:t>bila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spomenik</a:t>
            </a:r>
            <a:r>
              <a:rPr lang="en-US" sz="2400" dirty="0">
                <a:cs typeface="Calibri Light"/>
              </a:rPr>
              <a:t> pod </a:t>
            </a:r>
            <a:r>
              <a:rPr lang="en-US" sz="2400" dirty="0" err="1">
                <a:cs typeface="Calibri Light"/>
              </a:rPr>
              <a:t>zaštitom</a:t>
            </a:r>
            <a:r>
              <a:rPr lang="en-US" sz="2400" dirty="0">
                <a:cs typeface="Calibri Light"/>
              </a:rPr>
              <a:t>. Od </a:t>
            </a:r>
            <a:r>
              <a:rPr lang="en-US" sz="2400" dirty="0" err="1">
                <a:cs typeface="Calibri Light"/>
              </a:rPr>
              <a:t>srušenog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drva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napravili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su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lik</a:t>
            </a:r>
            <a:r>
              <a:rPr lang="en-US" sz="2400" dirty="0">
                <a:cs typeface="Calibri Light"/>
              </a:rPr>
              <a:t> Krista s </a:t>
            </a:r>
            <a:r>
              <a:rPr lang="en-US" sz="2400" dirty="0" err="1">
                <a:cs typeface="Calibri Light"/>
              </a:rPr>
              <a:t>jednom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rukom</a:t>
            </a:r>
            <a:r>
              <a:rPr lang="en-US" sz="2400" dirty="0">
                <a:cs typeface="Calibri Light"/>
              </a:rPr>
              <a:t> I </a:t>
            </a:r>
            <a:r>
              <a:rPr lang="en-US" sz="2400" dirty="0" err="1">
                <a:cs typeface="Calibri Light"/>
              </a:rPr>
              <a:t>danas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imaju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manifestiju</a:t>
            </a:r>
            <a:r>
              <a:rPr lang="en-US" sz="2400" dirty="0">
                <a:cs typeface="Calibri Light"/>
              </a:rPr>
              <a:t> pod </a:t>
            </a:r>
            <a:r>
              <a:rPr lang="en-US" sz="2400" dirty="0" err="1">
                <a:cs typeface="Calibri Light"/>
              </a:rPr>
              <a:t>nazivom</a:t>
            </a:r>
            <a:r>
              <a:rPr lang="en-US" sz="2400" dirty="0">
                <a:cs typeface="Calibri Light"/>
              </a:rPr>
              <a:t> "Dani </a:t>
            </a:r>
            <a:r>
              <a:rPr lang="en-US" sz="2400" dirty="0" err="1">
                <a:cs typeface="Calibri Light"/>
              </a:rPr>
              <a:t>lipe</a:t>
            </a:r>
            <a:r>
              <a:rPr lang="en-US" sz="2400" dirty="0">
                <a:cs typeface="Calibri Light"/>
              </a:rPr>
              <a:t>." Kip je </a:t>
            </a:r>
            <a:r>
              <a:rPr lang="en-US" sz="2400" dirty="0" err="1">
                <a:cs typeface="Calibri Light"/>
              </a:rPr>
              <a:t>smješten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pokraj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crkve</a:t>
            </a:r>
            <a:r>
              <a:rPr lang="en-US" sz="2400" dirty="0">
                <a:cs typeface="Calibri Light"/>
              </a:rPr>
              <a:t> I </a:t>
            </a:r>
            <a:r>
              <a:rPr lang="en-US" sz="2400" dirty="0" err="1">
                <a:cs typeface="Calibri Light"/>
              </a:rPr>
              <a:t>posvećen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svim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poginulima</a:t>
            </a:r>
            <a:r>
              <a:rPr lang="en-US" sz="2400" dirty="0">
                <a:cs typeface="Calibri Light"/>
              </a:rPr>
              <a:t> u </a:t>
            </a:r>
            <a:r>
              <a:rPr lang="en-US" sz="2400" dirty="0" err="1">
                <a:cs typeface="Calibri Light"/>
              </a:rPr>
              <a:t>domovinskom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ratu</a:t>
            </a:r>
            <a:r>
              <a:rPr lang="en-US" sz="2400" dirty="0">
                <a:cs typeface="Calibri Light"/>
              </a:rPr>
              <a:t>.</a:t>
            </a:r>
          </a:p>
        </p:txBody>
      </p:sp>
      <p:pic>
        <p:nvPicPr>
          <p:cNvPr id="4" name="Picture 4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CCEAE82C-B0D9-40C1-B233-4EC8A8518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41" y="85965"/>
            <a:ext cx="4773125" cy="6579828"/>
          </a:xfrm>
        </p:spPr>
      </p:pic>
    </p:spTree>
    <p:extLst>
      <p:ext uri="{BB962C8B-B14F-4D97-AF65-F5344CB8AC3E}">
        <p14:creationId xmlns:p14="http://schemas.microsoft.com/office/powerpoint/2010/main" val="236806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76CD-C76F-4B1C-ABE1-4D1F8898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483" y="264483"/>
            <a:ext cx="3988279" cy="6213865"/>
          </a:xfrm>
        </p:spPr>
        <p:txBody>
          <a:bodyPr/>
          <a:lstStyle/>
          <a:p>
            <a:r>
              <a:rPr lang="en-US" sz="2400" dirty="0" err="1">
                <a:cs typeface="Calibri Light"/>
              </a:rPr>
              <a:t>Ured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općine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Gornji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Mihaljevec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izgrađena</a:t>
            </a:r>
            <a:r>
              <a:rPr lang="en-US" sz="2400" dirty="0">
                <a:cs typeface="Calibri Light"/>
              </a:rPr>
              <a:t> 1949.g., </a:t>
            </a:r>
            <a:r>
              <a:rPr lang="en-US" sz="2400" dirty="0" err="1">
                <a:cs typeface="Calibri Light"/>
              </a:rPr>
              <a:t>ujedno</a:t>
            </a:r>
            <a:r>
              <a:rPr lang="en-US" sz="2400" dirty="0">
                <a:cs typeface="Calibri Light"/>
              </a:rPr>
              <a:t> je I </a:t>
            </a:r>
            <a:r>
              <a:rPr lang="en-US" sz="2400" dirty="0" err="1">
                <a:cs typeface="Calibri Light"/>
              </a:rPr>
              <a:t>društveni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dom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gdje</a:t>
            </a:r>
            <a:r>
              <a:rPr lang="en-US" sz="2400" dirty="0">
                <a:cs typeface="Calibri Light"/>
              </a:rPr>
              <a:t> se </a:t>
            </a:r>
            <a:r>
              <a:rPr lang="en-US" sz="2400" dirty="0" err="1">
                <a:cs typeface="Calibri Light"/>
              </a:rPr>
              <a:t>odvijaju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kulturne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priredbe</a:t>
            </a:r>
            <a:r>
              <a:rPr lang="en-US" sz="2400" dirty="0">
                <a:cs typeface="Calibri Light"/>
              </a:rPr>
              <a:t>.</a:t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>U </a:t>
            </a:r>
            <a:r>
              <a:rPr lang="en-US" sz="2400" dirty="0" err="1">
                <a:cs typeface="Calibri Light"/>
              </a:rPr>
              <a:t>mjestu</a:t>
            </a:r>
            <a:r>
              <a:rPr lang="en-US" sz="2400" dirty="0">
                <a:cs typeface="Calibri Light"/>
              </a:rPr>
              <a:t> je </a:t>
            </a:r>
            <a:r>
              <a:rPr lang="en-US" sz="2400" dirty="0" err="1">
                <a:cs typeface="Calibri Light"/>
              </a:rPr>
              <a:t>rođen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poznati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graditelj</a:t>
            </a:r>
            <a:r>
              <a:rPr lang="en-US" sz="2400" dirty="0">
                <a:cs typeface="Calibri Light"/>
              </a:rPr>
              <a:t> </a:t>
            </a:r>
            <a:r>
              <a:rPr lang="en-US" sz="2400" dirty="0" err="1">
                <a:cs typeface="Calibri Light"/>
              </a:rPr>
              <a:t>violina</a:t>
            </a:r>
            <a:r>
              <a:rPr lang="en-US" sz="2400" dirty="0">
                <a:cs typeface="Calibri Light"/>
              </a:rPr>
              <a:t> Ivan </a:t>
            </a:r>
            <a:r>
              <a:rPr lang="en-US" sz="2400" dirty="0" err="1">
                <a:cs typeface="Calibri Light"/>
              </a:rPr>
              <a:t>Zanjko</a:t>
            </a:r>
            <a:r>
              <a:rPr lang="en-US" sz="2400" dirty="0">
                <a:cs typeface="Calibri Light"/>
              </a:rPr>
              <a:t>.</a:t>
            </a:r>
          </a:p>
        </p:txBody>
      </p:sp>
      <p:pic>
        <p:nvPicPr>
          <p:cNvPr id="4" name="Picture 4" descr="A bench in front of a house&#10;&#10;Description generated with very high confidence">
            <a:extLst>
              <a:ext uri="{FF2B5EF4-FFF2-40B4-BE49-F238E27FC236}">
                <a16:creationId xmlns:a16="http://schemas.microsoft.com/office/drawing/2014/main" id="{7CF0E7D5-97A8-470D-9CA2-E0C87856B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84" y="574795"/>
            <a:ext cx="6865708" cy="6004734"/>
          </a:xfrm>
        </p:spPr>
      </p:pic>
    </p:spTree>
    <p:extLst>
      <p:ext uri="{BB962C8B-B14F-4D97-AF65-F5344CB8AC3E}">
        <p14:creationId xmlns:p14="http://schemas.microsoft.com/office/powerpoint/2010/main" val="3155701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228</Words>
  <Application>Microsoft Macintosh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GORNJI MIHALJEVEC</vt:lpstr>
      <vt:lpstr>Pil Tužni križ(Božja misel) nekad davno bilo je tu groblje, kasnije premješteno. Kip je danas raskrsnica puteva. Napravljeno je 1715.g.</vt:lpstr>
      <vt:lpstr>Škola je građena 60-ih godina. </vt:lpstr>
      <vt:lpstr>Župni ured gdje stanuje vlč. Ivan Vugrinčić.</vt:lpstr>
      <vt:lpstr>Dječji vrtić Zipka, nekad bila stara škola.</vt:lpstr>
      <vt:lpstr>1927.g. osnovano je dobrovoljno vatrogasno društvo Gornji Mihaljevec.</vt:lpstr>
      <vt:lpstr>Crkva sv. Katarine, sagrađena je 1789.g. Od početka je bila drvena sa zidanim temeljima, a kasnije obnovljena od cigle.</vt:lpstr>
      <vt:lpstr>1994.g. posebno se istakla kao vrhunac kulture, kad se u nevremenu srušila stara lipa koja je bila spomenik pod zaštitom. Od srušenog drva napravili su lik Krista s jednom rukom I danas imaju manifestiju pod nazivom "Dani lipe." Kip je smješten pokraj crkve I posvećen svim poginulima u domovinskom ratu.</vt:lpstr>
      <vt:lpstr>Ured općine Gornji Mihaljevec izgrađena 1949.g., ujedno je I društveni dom gdje se odvijaju kulturne priredbe. U mjestu je rođen poznati graditelj violina Ivan Zanjko.</vt:lpstr>
      <vt:lpstr>HVALA NA PAŽNJI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Višnja Špicar</cp:lastModifiedBy>
  <cp:revision>328</cp:revision>
  <dcterms:created xsi:type="dcterms:W3CDTF">2019-11-19T15:29:32Z</dcterms:created>
  <dcterms:modified xsi:type="dcterms:W3CDTF">2020-01-30T18:05:25Z</dcterms:modified>
</cp:coreProperties>
</file>