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C7DF-3FA7-4BEB-849B-4596AE6F2763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1DDFF-61CB-4D23-AC90-977F9C7A75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37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1DDFF-61CB-4D23-AC90-977F9C7A755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3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5E74CE-456B-4174-91C7-0AC1844CEFEA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266F81-8C4A-4A0E-B4C0-F4BB3802C0B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/>
              <a:t>GRAD ČAKOVEC</a:t>
            </a:r>
          </a:p>
        </p:txBody>
      </p:sp>
    </p:spTree>
    <p:extLst>
      <p:ext uri="{BB962C8B-B14F-4D97-AF65-F5344CB8AC3E}">
        <p14:creationId xmlns:p14="http://schemas.microsoft.com/office/powerpoint/2010/main" val="20166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Čakovec;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sz="2000" b="0" i="1" dirty="0"/>
              <a:t>Čakovec je grad </a:t>
            </a:r>
            <a:r>
              <a:rPr lang="vi-VN" sz="2000" b="0" i="1" dirty="0"/>
              <a:t>i središte Međimurske županije</a:t>
            </a:r>
            <a:endParaRPr lang="hr-HR" sz="2000" b="0" i="1" dirty="0"/>
          </a:p>
          <a:p>
            <a:pPr>
              <a:buFont typeface="Wingdings" pitchFamily="2" charset="2"/>
              <a:buChar char="ü"/>
            </a:pPr>
            <a:r>
              <a:rPr lang="pl-PL" sz="2000" b="0" i="1" dirty="0"/>
              <a:t>On leži na obali rijeke Trnave</a:t>
            </a:r>
          </a:p>
          <a:p>
            <a:pPr>
              <a:buFont typeface="Wingdings" pitchFamily="2" charset="2"/>
              <a:buChar char="ü"/>
            </a:pPr>
            <a:r>
              <a:rPr lang="vi-VN" sz="2000" b="0" i="1" dirty="0"/>
              <a:t>  Kulturno i gospodarsko središte Međimurja.</a:t>
            </a:r>
            <a:endParaRPr lang="hr-HR" sz="2000" b="0" i="1" dirty="0"/>
          </a:p>
          <a:p>
            <a:pPr>
              <a:buFont typeface="Wingdings" pitchFamily="2" charset="2"/>
              <a:buChar char="ü"/>
            </a:pPr>
            <a:r>
              <a:rPr lang="hr-HR" sz="2000" b="0" i="1" dirty="0"/>
              <a:t> Čakovec je dobio ime po grofu Dimitriju Csakyju (Čakiju)</a:t>
            </a:r>
          </a:p>
          <a:p>
            <a:pPr>
              <a:buFont typeface="Wingdings" pitchFamily="2" charset="2"/>
              <a:buChar char="ü"/>
            </a:pPr>
            <a:r>
              <a:rPr lang="hr-HR" sz="2000" b="0" i="1" dirty="0"/>
              <a:t>Prvi put se spominje prije 686 godina.</a:t>
            </a:r>
          </a:p>
          <a:p>
            <a:pPr>
              <a:buFont typeface="Wingdings" pitchFamily="2" charset="2"/>
              <a:buChar char="ü"/>
            </a:pPr>
            <a:endParaRPr lang="hr-HR" b="0" i="1" dirty="0"/>
          </a:p>
        </p:txBody>
      </p:sp>
      <p:pic>
        <p:nvPicPr>
          <p:cNvPr id="4098" name="Picture 2" descr="C:\Users\da\Pictures\2019-10-27 FRAN\FRAN 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7" y="188640"/>
            <a:ext cx="8388424" cy="4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\Pictures\2019-10-27 FRAN\FRAN 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7" y="82387"/>
            <a:ext cx="8388424" cy="47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000" b="0" i="1" dirty="0"/>
              <a:t>Ima puno sporednih i glavnih ulica,jedna od njih je Agusta Šenoe te Ante Kovačića.</a:t>
            </a:r>
          </a:p>
          <a:p>
            <a:pPr>
              <a:buFont typeface="Wingdings" pitchFamily="2" charset="2"/>
              <a:buChar char="ü"/>
            </a:pPr>
            <a:r>
              <a:rPr lang="hr-HR" sz="2000" b="0" i="1" dirty="0"/>
              <a:t>Ima 27,104 stanovnika</a:t>
            </a:r>
          </a:p>
          <a:p>
            <a:pPr>
              <a:buFont typeface="Wingdings" pitchFamily="2" charset="2"/>
              <a:buChar char="ü"/>
            </a:pPr>
            <a:r>
              <a:rPr lang="hr-HR" sz="2000" b="0" i="1" dirty="0"/>
              <a:t>Čakovec je veliko mjesto,ima prepuno gradskih naselja i sela.</a:t>
            </a:r>
          </a:p>
        </p:txBody>
      </p:sp>
      <p:pic>
        <p:nvPicPr>
          <p:cNvPr id="5122" name="Picture 2" descr="C:\Users\da\Pictures\2019-10-27 FRAN\FRAN 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31"/>
            <a:ext cx="8820472" cy="49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vi-VN" sz="2000" b="0" i="1" dirty="0"/>
              <a:t>Zgrade su građene u znak obitelji Zrinskih.</a:t>
            </a:r>
          </a:p>
          <a:p>
            <a:pPr>
              <a:buFont typeface="Wingdings" pitchFamily="2" charset="2"/>
              <a:buChar char="ü"/>
            </a:pPr>
            <a:r>
              <a:rPr lang="vi-VN" sz="2000" b="0" i="1" dirty="0"/>
              <a:t>Sve je započelo u 16.stoljeću kad su Zrinski bil</a:t>
            </a:r>
            <a:r>
              <a:rPr lang="hr-HR" sz="2000" b="0" i="1" dirty="0"/>
              <a:t>i</a:t>
            </a:r>
            <a:r>
              <a:rPr lang="vi-VN" sz="2000" b="0" i="1" dirty="0"/>
              <a:t> najmoćnija obitelj.</a:t>
            </a:r>
            <a:endParaRPr lang="hr-HR" sz="2000" b="0" i="1" dirty="0"/>
          </a:p>
          <a:p>
            <a:pPr>
              <a:buFont typeface="Wingdings" pitchFamily="2" charset="2"/>
              <a:buChar char="ü"/>
            </a:pPr>
            <a:r>
              <a:rPr lang="hr-HR" sz="2000" b="0" i="1" dirty="0"/>
              <a:t>Mnogi muškarci su se bavili u kovačnici,sakupljanjem hrane,te su radili u rudnicima..,žene su se nekad bavile kućanstvom,skrbništvom nad djecom i lončarstvom..</a:t>
            </a:r>
          </a:p>
          <a:p>
            <a:pPr>
              <a:buFont typeface="Wingdings" pitchFamily="2" charset="2"/>
              <a:buChar char="ü"/>
            </a:pPr>
            <a:r>
              <a:rPr lang="hr-HR" sz="2000" b="0" i="1" dirty="0"/>
              <a:t>A danas se ljudi uglavnom bave u privatnim ili državnim  firmama  s raznim poslovima</a:t>
            </a:r>
            <a:endParaRPr lang="vi-VN" sz="2000" b="0" i="1" dirty="0"/>
          </a:p>
          <a:p>
            <a:pPr>
              <a:buFont typeface="Wingdings" pitchFamily="2" charset="2"/>
              <a:buChar char="ü"/>
            </a:pPr>
            <a:endParaRPr lang="hr-HR" b="0" i="1" dirty="0"/>
          </a:p>
        </p:txBody>
      </p:sp>
      <p:pic>
        <p:nvPicPr>
          <p:cNvPr id="6146" name="Picture 2" descr="C:\Users\da\Pictures\2019-10-27 FRAN\FRAN 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68591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000" b="0" dirty="0"/>
              <a:t>Naša najpoznatija osoba u povijesti je Nikola Zrinski;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b="0" dirty="0"/>
              <a:t>On je hrvatski plemić iz porodice Zrinski.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b="0" dirty="0"/>
              <a:t> Bio je mudar političar i pjesnik.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b="0" dirty="0"/>
              <a:t>Vodio je mnogo ratova,umro je u lovu na vepra i njegovu vladavinu je naslijedio njegov sin Adam Zrinski</a:t>
            </a:r>
          </a:p>
          <a:p>
            <a:pPr marL="285750" indent="-285750">
              <a:buFont typeface="Wingdings" pitchFamily="2" charset="2"/>
              <a:buChar char="ü"/>
            </a:pPr>
            <a:endParaRPr lang="hr-HR" sz="2000" b="0" dirty="0"/>
          </a:p>
        </p:txBody>
      </p:sp>
      <p:pic>
        <p:nvPicPr>
          <p:cNvPr id="1027" name="Picture 3" descr="C:\Users\da\Pictures\2019-10-27 FRAN\FRAN 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9" y="980728"/>
            <a:ext cx="7133087" cy="40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\Pictures\2019-10-27 FRAN\FRAN 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8" y="600602"/>
            <a:ext cx="78088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Znamenitosti  grada čakovca;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349440" cy="3696524"/>
          </a:xfrm>
        </p:spPr>
        <p:txBody>
          <a:bodyPr/>
          <a:lstStyle/>
          <a:p>
            <a:r>
              <a:rPr lang="hr-HR" sz="2000" b="0" i="1" dirty="0"/>
              <a:t>Crkva Sv. Nikole;  osnovao ju je Nikola Zrinski prije 360 godina,u sklopu Crkve je Franjevački samostan.</a:t>
            </a:r>
          </a:p>
          <a:p>
            <a:r>
              <a:rPr lang="hr-HR" sz="2000" b="0" i="1" dirty="0"/>
              <a:t>Centar za kulturu; </a:t>
            </a:r>
            <a:r>
              <a:rPr lang="pl-PL" sz="2000" b="0" i="1" dirty="0"/>
              <a:t>gradska je ustanova u sklopu koje djeluje i kino. Osnovan je 1981 godine. Svakodnevno se prikazuju filmovi i crtići.</a:t>
            </a:r>
          </a:p>
          <a:p>
            <a:r>
              <a:rPr lang="pl-PL" sz="2000" b="0" i="1" dirty="0"/>
              <a:t>Gradska uprava;  sjedište Međimurske županije.U toj zgradi se rješavaju gradski problemi.</a:t>
            </a:r>
          </a:p>
          <a:p>
            <a:endParaRPr lang="pl-PL" b="0" dirty="0"/>
          </a:p>
        </p:txBody>
      </p:sp>
      <p:pic>
        <p:nvPicPr>
          <p:cNvPr id="2051" name="Picture 3" descr="C:\Users\da\Pictures\2019-10-27 FRAN\FRAN 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746"/>
            <a:ext cx="342747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\Pictures\2019-10-27 FRAN\FRAN 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\Pictures\2019-10-27 FRAN\FRAN 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" y="59664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hr-HR" dirty="0"/>
              <a:t>POSLOVNE ZGRADE;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0" i="1" dirty="0"/>
              <a:t>Policijska uprava; vrši zaštitu našeg grada </a:t>
            </a:r>
          </a:p>
          <a:p>
            <a:r>
              <a:rPr lang="hr-HR" sz="2000" b="0" i="1" dirty="0"/>
              <a:t>Bolnica Čakovec; ustanova za liječenje bolesnika, bolnice su poznate od davnina, ali su to isprva bila više primitivna sirotišta ili njegovališta staraca i nemoćnih.</a:t>
            </a:r>
          </a:p>
          <a:p>
            <a:r>
              <a:rPr lang="hr-HR" sz="2000" b="0" i="1" dirty="0"/>
              <a:t>DVD Čakovec; osnovan je prije 144 godine, skrbi o potrebama i interesima vatrogasne djelatnosti na svom području za organiziranje i djelovanjem vatrogasne službe.</a:t>
            </a:r>
          </a:p>
          <a:p>
            <a:endParaRPr lang="hr-HR" sz="2000" b="0" i="1" dirty="0"/>
          </a:p>
          <a:p>
            <a:r>
              <a:rPr lang="hr-HR" sz="2000" b="0" i="1" dirty="0"/>
              <a:t>Grad Čakovec ima puno osnovnih škola,srednjih te fakultetskih ustannova.Jedna od njih je III. Osnovna škola.</a:t>
            </a:r>
          </a:p>
        </p:txBody>
      </p:sp>
      <p:pic>
        <p:nvPicPr>
          <p:cNvPr id="3074" name="Picture 2" descr="C:\Users\da\Pictures\2019-10-27 FRAN\FRAN 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46"/>
            <a:ext cx="7668344" cy="43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\Pictures\2019-10-27 FRAN\FRAN 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0500"/>
            <a:ext cx="7812360" cy="43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\Pictures\2019-10-27 FRAN\FRAN 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574632" cy="42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\Pictures\2019-10-27 FRAN\FRAN 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4246"/>
            <a:ext cx="8208849" cy="46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0" i="1" dirty="0"/>
              <a:t>Autobusni kolodvor; služi za prijevoz putnika i školaraca,nalazi se u središtu Čakovca.</a:t>
            </a:r>
          </a:p>
          <a:p>
            <a:r>
              <a:rPr lang="hr-HR" sz="2000" b="0" i="1" dirty="0"/>
              <a:t>SIMBOL ČAKOVCA; najstarija porušena gacija,koja je u Čakovcu već stoljećima,dobila je ime po Žanu Robinu.</a:t>
            </a:r>
          </a:p>
          <a:p>
            <a:endParaRPr lang="hr-HR" sz="2000" b="0" i="1" dirty="0"/>
          </a:p>
        </p:txBody>
      </p:sp>
      <p:pic>
        <p:nvPicPr>
          <p:cNvPr id="7170" name="Picture 2" descr="C:\Users\da\Pictures\2019-10-27 FRAN\FRAN 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" y="32466"/>
            <a:ext cx="8892480" cy="50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\Pictures\2019-10-27 FRAN\FRAN 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" y="3246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162</TotalTime>
  <Words>377</Words>
  <Application>Microsoft Macintosh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GRAD ČAKOVEC</vt:lpstr>
      <vt:lpstr>Čakovec;</vt:lpstr>
      <vt:lpstr>PowerPoint Presentation</vt:lpstr>
      <vt:lpstr>PowerPoint Presentation</vt:lpstr>
      <vt:lpstr>PowerPoint Presentation</vt:lpstr>
      <vt:lpstr>Znamenitosti  grada čakovca;</vt:lpstr>
      <vt:lpstr>POSLOVNE ZGRADE;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ČAKOVEC</dc:title>
  <dc:creator>da</dc:creator>
  <cp:lastModifiedBy>Višnja Špicar</cp:lastModifiedBy>
  <cp:revision>17</cp:revision>
  <dcterms:created xsi:type="dcterms:W3CDTF">2019-10-27T11:56:31Z</dcterms:created>
  <dcterms:modified xsi:type="dcterms:W3CDTF">2020-01-16T15:08:56Z</dcterms:modified>
</cp:coreProperties>
</file>