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81" autoAdjust="0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F79DF6-D7A9-4734-89C7-EBD670373D31}" type="datetimeFigureOut">
              <a:rPr lang="hr-BA" smtClean="0"/>
              <a:t>16.01.2020.</a:t>
            </a:fld>
            <a:endParaRPr lang="hr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D1B0AB-8CBD-4527-BD9B-C9B8F064E3EC}" type="slidenum">
              <a:rPr lang="hr-BA" smtClean="0"/>
              <a:t>‹#›</a:t>
            </a:fld>
            <a:endParaRPr lang="hr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hr-BA" sz="9600" dirty="0"/>
              <a:t>NEDELIŠĆE</a:t>
            </a:r>
            <a:br>
              <a:rPr lang="hr-BA" sz="9600" dirty="0"/>
            </a:br>
            <a:endParaRPr lang="hr-BA" sz="9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60841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GROBLJE NEDELIŠĆE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 Mjesnom groblje u </a:t>
            </a:r>
            <a:r>
              <a:rPr lang="hr-BA" sz="1800" dirty="0" err="1"/>
              <a:t>Nedelišću</a:t>
            </a:r>
            <a:r>
              <a:rPr lang="hr-BA" sz="1800" dirty="0"/>
              <a:t>  posljednje počivalište je za mještane sela </a:t>
            </a:r>
            <a:r>
              <a:rPr lang="hr-BA" sz="1800" dirty="0" err="1"/>
              <a:t>Nedelišće</a:t>
            </a:r>
            <a:r>
              <a:rPr lang="hr-BA" sz="1800" dirty="0"/>
              <a:t>, </a:t>
            </a:r>
            <a:r>
              <a:rPr lang="hr-BA" sz="1800" dirty="0" err="1"/>
              <a:t>Pretetinec</a:t>
            </a:r>
            <a:r>
              <a:rPr lang="hr-BA" sz="1800" dirty="0"/>
              <a:t> , </a:t>
            </a:r>
            <a:r>
              <a:rPr lang="hr-BA" sz="1800" dirty="0" err="1"/>
              <a:t>Dunjkovec</a:t>
            </a:r>
            <a:r>
              <a:rPr lang="hr-BA" sz="1800" dirty="0"/>
              <a:t> , </a:t>
            </a:r>
            <a:r>
              <a:rPr lang="hr-BA" sz="1800" dirty="0" err="1"/>
              <a:t>Pušćine</a:t>
            </a:r>
            <a:r>
              <a:rPr lang="hr-BA" sz="1800" dirty="0"/>
              <a:t>,</a:t>
            </a:r>
            <a:r>
              <a:rPr lang="hr-BA" sz="1800" dirty="0" err="1"/>
              <a:t>Slakovec</a:t>
            </a:r>
            <a:r>
              <a:rPr lang="hr-BA" sz="1800" dirty="0"/>
              <a:t> i </a:t>
            </a:r>
            <a:r>
              <a:rPr lang="hr-BA" sz="1800" dirty="0" err="1"/>
              <a:t>Strahoninec</a:t>
            </a:r>
            <a:r>
              <a:rPr lang="hr-BA" sz="1800" dirty="0"/>
              <a:t>.</a:t>
            </a:r>
          </a:p>
          <a:p>
            <a:r>
              <a:rPr lang="hr-BA" sz="1800" dirty="0"/>
              <a:t>16 srpnja 2014 godine započela je obnova mrtvačnice i dogradnja nadstrešnice na groblju u </a:t>
            </a:r>
            <a:r>
              <a:rPr lang="hr-BA" sz="1800" dirty="0" err="1"/>
              <a:t>Nedelišću</a:t>
            </a:r>
            <a:r>
              <a:rPr lang="hr-BA" sz="1800" dirty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38186"/>
            <a:ext cx="2695228" cy="31108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42850"/>
            <a:ext cx="2448272" cy="27061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2849"/>
            <a:ext cx="2695186" cy="270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0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POVIJEST NEDELIŠĆA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5184576"/>
          </a:xfrm>
        </p:spPr>
        <p:txBody>
          <a:bodyPr/>
          <a:lstStyle/>
          <a:p>
            <a:r>
              <a:rPr lang="hr-BA" sz="1800" dirty="0" err="1"/>
              <a:t>Nedelišće</a:t>
            </a:r>
            <a:r>
              <a:rPr lang="hr-BA" sz="1800" dirty="0"/>
              <a:t>  je dobilo ime po danu </a:t>
            </a:r>
            <a:r>
              <a:rPr lang="hr-BA" sz="1800" dirty="0" err="1"/>
              <a:t>nedelja</a:t>
            </a:r>
            <a:r>
              <a:rPr lang="hr-BA" sz="1800" dirty="0"/>
              <a:t> kad se slavi Presveto Trojstvo. Prvi put se ime </a:t>
            </a:r>
            <a:r>
              <a:rPr lang="hr-BA" sz="1800" dirty="0" err="1"/>
              <a:t>Nedelišće</a:t>
            </a:r>
            <a:r>
              <a:rPr lang="hr-BA" sz="1800" dirty="0"/>
              <a:t>  spominje 1226. u darovnici kralja Bele IV. .U </a:t>
            </a:r>
            <a:r>
              <a:rPr lang="hr-BA" sz="1800" dirty="0" err="1"/>
              <a:t>Nedelišću</a:t>
            </a:r>
            <a:r>
              <a:rPr lang="hr-BA" sz="1800" dirty="0"/>
              <a:t> je 1489.godine otvorena  carinarnica ili </a:t>
            </a:r>
            <a:r>
              <a:rPr lang="hr-BA" sz="1800" dirty="0" err="1"/>
              <a:t>tridesetnica</a:t>
            </a:r>
            <a:r>
              <a:rPr lang="hr-BA" sz="1800" dirty="0"/>
              <a:t>  a od 1570.do 1586. djelovala je jedna od prvih hrvatskih tiskara .</a:t>
            </a:r>
          </a:p>
          <a:p>
            <a:r>
              <a:rPr lang="hr-BA" sz="1800" dirty="0"/>
              <a:t>U vrijeme Zrinskih(1546. do 1691) godine bilježi se demografski i gospodarski uspon </a:t>
            </a:r>
            <a:r>
              <a:rPr lang="hr-BA" sz="1800" dirty="0" err="1"/>
              <a:t>Nedelišća</a:t>
            </a:r>
            <a:r>
              <a:rPr lang="hr-BA" sz="1800" dirty="0"/>
              <a:t>.</a:t>
            </a:r>
          </a:p>
          <a:p>
            <a:r>
              <a:rPr lang="hr-BA" sz="1800" dirty="0"/>
              <a:t>U 15. stoljeću </a:t>
            </a:r>
            <a:r>
              <a:rPr lang="hr-BA" sz="1800" dirty="0" err="1"/>
              <a:t>Nedelišće</a:t>
            </a:r>
            <a:r>
              <a:rPr lang="hr-BA" sz="1800" dirty="0"/>
              <a:t>  se vodi kao grad(</a:t>
            </a:r>
            <a:r>
              <a:rPr lang="hr-BA" sz="1800" dirty="0" err="1"/>
              <a:t>Civitatis</a:t>
            </a:r>
            <a:r>
              <a:rPr lang="hr-BA" sz="1800" dirty="0"/>
              <a:t>  </a:t>
            </a:r>
            <a:r>
              <a:rPr lang="hr-BA" sz="1800" dirty="0" err="1"/>
              <a:t>Nedelicensis</a:t>
            </a:r>
            <a:r>
              <a:rPr lang="hr-BA" sz="1800" dirty="0"/>
              <a:t>).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4526854" cy="270892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36383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SADAŠNJOST NEDELIŠĆA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772817"/>
            <a:ext cx="9036496" cy="4824536"/>
          </a:xfrm>
        </p:spPr>
        <p:txBody>
          <a:bodyPr>
            <a:normAutofit/>
          </a:bodyPr>
          <a:lstStyle/>
          <a:p>
            <a:r>
              <a:rPr lang="hr-BA" sz="1800" dirty="0" err="1"/>
              <a:t>Nedelišće</a:t>
            </a:r>
            <a:r>
              <a:rPr lang="hr-BA" sz="1800" dirty="0"/>
              <a:t>  se  nalazi u Općini </a:t>
            </a:r>
            <a:r>
              <a:rPr lang="hr-BA" sz="1800" dirty="0" err="1"/>
              <a:t>Nedelišće</a:t>
            </a:r>
            <a:r>
              <a:rPr lang="hr-BA" sz="1800" dirty="0"/>
              <a:t>  i drugo je po veličini u Međimurju .</a:t>
            </a:r>
          </a:p>
          <a:p>
            <a:r>
              <a:rPr lang="hr-BA" sz="1800" dirty="0"/>
              <a:t>Ima  4.417 stanovnika i nalazi se na glavnoj prometnici između Čakovca i Varaždina. Okruženo je selima: </a:t>
            </a:r>
            <a:r>
              <a:rPr lang="hr-BA" sz="1800" dirty="0" err="1"/>
              <a:t>Pretetinec</a:t>
            </a:r>
            <a:r>
              <a:rPr lang="hr-BA" sz="1800" dirty="0"/>
              <a:t>, </a:t>
            </a:r>
            <a:r>
              <a:rPr lang="hr-BA" sz="1800" dirty="0" err="1"/>
              <a:t>Dunjkovec</a:t>
            </a:r>
            <a:r>
              <a:rPr lang="hr-BA" sz="1800" dirty="0"/>
              <a:t>, </a:t>
            </a:r>
            <a:r>
              <a:rPr lang="hr-BA" sz="1800" dirty="0" err="1"/>
              <a:t>Pušćine</a:t>
            </a:r>
            <a:r>
              <a:rPr lang="hr-BA" sz="1800" dirty="0"/>
              <a:t>,Gornji </a:t>
            </a:r>
            <a:r>
              <a:rPr lang="hr-BA" sz="1800" dirty="0" err="1"/>
              <a:t>Hrašćan</a:t>
            </a:r>
            <a:r>
              <a:rPr lang="hr-BA" sz="1800" dirty="0"/>
              <a:t>, </a:t>
            </a:r>
            <a:r>
              <a:rPr lang="hr-BA" sz="1800" dirty="0" err="1"/>
              <a:t>Strahoninec</a:t>
            </a:r>
            <a:r>
              <a:rPr lang="hr-BA" sz="1800" dirty="0"/>
              <a:t> i grad Čakovec.</a:t>
            </a:r>
          </a:p>
          <a:p>
            <a:r>
              <a:rPr lang="hr-BA" sz="1800" dirty="0" err="1"/>
              <a:t>Nedelišće</a:t>
            </a:r>
            <a:r>
              <a:rPr lang="hr-BA" sz="1800" dirty="0"/>
              <a:t> je raspoređeno po ulicama  a najveće su Čakovečka  i Varaždinska  </a:t>
            </a:r>
          </a:p>
          <a:p>
            <a:r>
              <a:rPr lang="hr-BA" sz="1800" dirty="0"/>
              <a:t>Ulica. U </a:t>
            </a:r>
            <a:r>
              <a:rPr lang="hr-BA" sz="1800" dirty="0" err="1"/>
              <a:t>Nedelišću</a:t>
            </a:r>
            <a:r>
              <a:rPr lang="hr-BA" sz="1800" dirty="0"/>
              <a:t> djeluje: KUU Seljačka  sloga, Pjevački zbor Josip Vrhovski,udruga poduzetnika i obrtnika te mnogobrojne udruge  građana.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85755"/>
            <a:ext cx="2232248" cy="235820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077"/>
            <a:ext cx="3168352" cy="234888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95077"/>
            <a:ext cx="244827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5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BA" dirty="0"/>
              <a:t>GOSPODARSTVO NEKAD I DANAS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88840"/>
            <a:ext cx="9252520" cy="4869160"/>
          </a:xfrm>
        </p:spPr>
        <p:txBody>
          <a:bodyPr/>
          <a:lstStyle/>
          <a:p>
            <a:r>
              <a:rPr lang="hr-BA" sz="1800" dirty="0"/>
              <a:t>U srednjem vijeku  </a:t>
            </a:r>
            <a:r>
              <a:rPr lang="hr-BA" sz="1800" dirty="0" err="1"/>
              <a:t>Nedelišće</a:t>
            </a:r>
            <a:r>
              <a:rPr lang="hr-BA" sz="1800" dirty="0"/>
              <a:t> se razvilo kao trgovište sa sajmovima i obrtnicima a oko crkve su živjeli razni zanatlije trgovci i drugi poduzetnici.</a:t>
            </a:r>
          </a:p>
          <a:p>
            <a:r>
              <a:rPr lang="hr-BA" sz="1800" dirty="0"/>
              <a:t>U današnje vrijeme stanovništvo </a:t>
            </a:r>
            <a:r>
              <a:rPr lang="hr-BA" sz="1800" dirty="0" err="1"/>
              <a:t>Nedelišća</a:t>
            </a:r>
            <a:r>
              <a:rPr lang="hr-BA" sz="1800" dirty="0"/>
              <a:t>  zaposleno je u  različitim  tvrtkama proizvodne i uslužne djelatnosti dok se manji dio bavi poljoprivredom. Svake godine u </a:t>
            </a:r>
            <a:r>
              <a:rPr lang="hr-BA" sz="1800" dirty="0" err="1"/>
              <a:t>Nedelišću</a:t>
            </a:r>
            <a:r>
              <a:rPr lang="hr-BA" sz="1800" dirty="0"/>
              <a:t>  se održava </a:t>
            </a:r>
            <a:r>
              <a:rPr lang="hr-BA" sz="1800" dirty="0" err="1"/>
              <a:t>Mesap</a:t>
            </a:r>
            <a:r>
              <a:rPr lang="hr-BA" sz="1800" dirty="0"/>
              <a:t>-Međimurski  sajam  poduzetništva koji se prvi put održao  1999.godine.2000 godine održana je prva  stočarska izložba( goveda, koza, svinja i malih životinja).2003 godine pri put je održan Sajam vina  i  vinarske opreme.</a:t>
            </a:r>
          </a:p>
          <a:p>
            <a:pPr marL="0" indent="0">
              <a:buNone/>
            </a:pPr>
            <a:endParaRPr lang="hr-BA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60273"/>
            <a:ext cx="3563888" cy="23488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0273"/>
            <a:ext cx="3491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PLATANA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hr-BA" sz="1800" dirty="0"/>
              <a:t>Platana se nalazi u  središtu   </a:t>
            </a:r>
            <a:r>
              <a:rPr lang="hr-BA" sz="1800" dirty="0" err="1"/>
              <a:t>Nedelišća</a:t>
            </a:r>
            <a:r>
              <a:rPr lang="hr-BA" sz="1800" dirty="0"/>
              <a:t> . 4 veljače 1963 proglašena je najstarijim</a:t>
            </a:r>
          </a:p>
          <a:p>
            <a:r>
              <a:rPr lang="hr-BA" sz="1800" dirty="0"/>
              <a:t>zaštićenim prirodnim objektom u Međimurju.</a:t>
            </a:r>
          </a:p>
          <a:p>
            <a:r>
              <a:rPr lang="hr-BA" sz="1800" dirty="0" err="1"/>
              <a:t>Javorolisna</a:t>
            </a:r>
            <a:r>
              <a:rPr lang="hr-BA" sz="1800" dirty="0"/>
              <a:t>  Platana  nastala je križanjem dviju vrsta: azijske i američke Platane.</a:t>
            </a:r>
          </a:p>
          <a:p>
            <a:r>
              <a:rPr lang="hr-BA" sz="1800" dirty="0"/>
              <a:t>Stara je preko tristo godina.</a:t>
            </a:r>
          </a:p>
          <a:p>
            <a:r>
              <a:rPr lang="hr-BA" sz="1800" dirty="0"/>
              <a:t>U donjem djelu opseg  joj je šest i pol metara  a predviđaju da može rasti  još stotinu godina i dulje.</a:t>
            </a:r>
          </a:p>
          <a:p>
            <a:r>
              <a:rPr lang="hr-BA" sz="1800" dirty="0"/>
              <a:t>Službeni je spomenik </a:t>
            </a:r>
            <a:r>
              <a:rPr lang="hr-BA" sz="1800" dirty="0" err="1"/>
              <a:t>parkovne</a:t>
            </a:r>
            <a:r>
              <a:rPr lang="hr-BA" sz="1800" dirty="0"/>
              <a:t> arhitekture.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1088"/>
            <a:ext cx="2293987" cy="25958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07694"/>
            <a:ext cx="2260088" cy="26092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07694"/>
            <a:ext cx="2304256" cy="25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CRKVA PRESVETOG TROJSTVA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935479"/>
            <a:ext cx="8579296" cy="4726387"/>
          </a:xfrm>
        </p:spPr>
        <p:txBody>
          <a:bodyPr>
            <a:normAutofit/>
          </a:bodyPr>
          <a:lstStyle/>
          <a:p>
            <a:r>
              <a:rPr lang="hr-BA" sz="1800" dirty="0"/>
              <a:t>Župna crkva Presveto Trojstvo nalazi  se na rubu naselja </a:t>
            </a:r>
            <a:r>
              <a:rPr lang="hr-BA" sz="1800" dirty="0" err="1"/>
              <a:t>Nedelišća</a:t>
            </a:r>
            <a:r>
              <a:rPr lang="hr-BA" sz="1800" dirty="0"/>
              <a:t>. </a:t>
            </a:r>
          </a:p>
          <a:p>
            <a:r>
              <a:rPr lang="hr-BA" sz="1800" dirty="0"/>
              <a:t>Izgrađena je 1460 godine.</a:t>
            </a:r>
          </a:p>
          <a:p>
            <a:r>
              <a:rPr lang="hr-BA" sz="1800" dirty="0"/>
              <a:t>Sjeverna  kapela i sakristija sagrađeni su u 19 stoljeću .1912.godine crkva je potpuno renovirana te je dobila vitraje te oltar sveta tri kralja.</a:t>
            </a:r>
          </a:p>
          <a:p>
            <a:r>
              <a:rPr lang="hr-BA" sz="1800" dirty="0"/>
              <a:t>Danas pripada  varaždinskoj biskupiji i dio je gornjeg Međimurskog dekanata.</a:t>
            </a:r>
          </a:p>
          <a:p>
            <a:r>
              <a:rPr lang="hr-BA" sz="1800" dirty="0"/>
              <a:t>Od  7639 stanovnika na tom području njih 7 tisuća su vjernici.</a:t>
            </a:r>
          </a:p>
          <a:p>
            <a:endParaRPr lang="hr-BA" sz="1800" dirty="0"/>
          </a:p>
          <a:p>
            <a:endParaRPr lang="hr-BA" sz="1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22220"/>
            <a:ext cx="3384376" cy="263691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24955"/>
            <a:ext cx="34563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7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/>
              <a:t>DJEČJI VRTIĆ ZVONČIĆ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16832"/>
            <a:ext cx="8424936" cy="4941168"/>
          </a:xfrm>
        </p:spPr>
        <p:txBody>
          <a:bodyPr>
            <a:normAutofit/>
          </a:bodyPr>
          <a:lstStyle/>
          <a:p>
            <a:pPr marL="667512" lvl="2" indent="0">
              <a:buNone/>
            </a:pPr>
            <a:r>
              <a:rPr lang="hr-BA" sz="1800" dirty="0"/>
              <a:t>Dječji vrtić  Zvončić je općinski vrtić i polaze ga djeca iz </a:t>
            </a:r>
            <a:r>
              <a:rPr lang="hr-BA" sz="1800" dirty="0" err="1"/>
              <a:t>Pretetinca</a:t>
            </a:r>
            <a:r>
              <a:rPr lang="hr-BA" sz="1800" dirty="0"/>
              <a:t> , </a:t>
            </a:r>
            <a:r>
              <a:rPr lang="hr-BA" sz="1800" dirty="0" err="1"/>
              <a:t>Dunjkovca</a:t>
            </a:r>
            <a:r>
              <a:rPr lang="hr-BA" sz="1800" dirty="0"/>
              <a:t>, </a:t>
            </a:r>
            <a:r>
              <a:rPr lang="hr-BA" sz="1800" dirty="0" err="1"/>
              <a:t>Slakovca</a:t>
            </a:r>
            <a:r>
              <a:rPr lang="hr-BA" sz="1800" dirty="0"/>
              <a:t>, </a:t>
            </a:r>
            <a:r>
              <a:rPr lang="hr-BA" sz="1800" dirty="0" err="1"/>
              <a:t>Macinca</a:t>
            </a:r>
            <a:r>
              <a:rPr lang="hr-BA" sz="1800" dirty="0"/>
              <a:t>, Gornjeg </a:t>
            </a:r>
            <a:r>
              <a:rPr lang="hr-BA" sz="1800" dirty="0" err="1"/>
              <a:t>Hrašćana</a:t>
            </a:r>
            <a:r>
              <a:rPr lang="hr-BA" sz="1800" dirty="0"/>
              <a:t>, </a:t>
            </a:r>
            <a:r>
              <a:rPr lang="hr-BA" sz="1800" dirty="0" err="1"/>
              <a:t>Trnovca</a:t>
            </a:r>
            <a:r>
              <a:rPr lang="hr-BA" sz="1800" dirty="0"/>
              <a:t>, </a:t>
            </a:r>
            <a:r>
              <a:rPr lang="hr-BA" sz="1800" dirty="0" err="1"/>
              <a:t>Črečana</a:t>
            </a:r>
            <a:r>
              <a:rPr lang="hr-BA" sz="1800" dirty="0"/>
              <a:t>, </a:t>
            </a:r>
            <a:r>
              <a:rPr lang="hr-BA" sz="1800" dirty="0" err="1"/>
              <a:t>Pušćina</a:t>
            </a:r>
            <a:r>
              <a:rPr lang="hr-BA" sz="1800" dirty="0"/>
              <a:t>,i </a:t>
            </a:r>
            <a:r>
              <a:rPr lang="hr-BA" sz="1800" dirty="0" err="1"/>
              <a:t>Nedelišća</a:t>
            </a:r>
            <a:r>
              <a:rPr lang="hr-BA" sz="1800" dirty="0"/>
              <a:t>.</a:t>
            </a:r>
          </a:p>
          <a:p>
            <a:pPr marL="667512" lvl="2" indent="0">
              <a:buNone/>
            </a:pPr>
            <a:r>
              <a:rPr lang="hr-BA" sz="1800" dirty="0"/>
              <a:t>Sagrađen je 1988.godine a dograđen je 1995.</a:t>
            </a:r>
          </a:p>
          <a:p>
            <a:pPr marL="667512" lvl="2" indent="0">
              <a:buNone/>
            </a:pPr>
            <a:r>
              <a:rPr lang="hr-BA" sz="1800" dirty="0"/>
              <a:t>31.8.2019 je završena energetska obnova vrtića.</a:t>
            </a:r>
          </a:p>
          <a:p>
            <a:pPr marL="667512" lvl="2" indent="0">
              <a:buNone/>
            </a:pPr>
            <a:r>
              <a:rPr lang="hr-BA" sz="1800" dirty="0"/>
              <a:t>Vrtić polazi oko 160 djece u 6 skupina.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2952328" cy="32439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888432" cy="27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BA" dirty="0" err="1"/>
              <a:t>Oš</a:t>
            </a:r>
            <a:r>
              <a:rPr lang="hr-BA" dirty="0"/>
              <a:t> </a:t>
            </a:r>
            <a:r>
              <a:rPr lang="hr-BA" dirty="0" err="1"/>
              <a:t>Nedelišće</a:t>
            </a:r>
            <a:endParaRPr lang="hr-BA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Osnovna škola </a:t>
            </a:r>
            <a:r>
              <a:rPr lang="hr-BA" sz="1800" dirty="0" err="1"/>
              <a:t>Nedelišće</a:t>
            </a:r>
            <a:r>
              <a:rPr lang="hr-BA" sz="1800" dirty="0"/>
              <a:t> je jedna od najstarijih škola u Međimurju.</a:t>
            </a:r>
          </a:p>
          <a:p>
            <a:r>
              <a:rPr lang="hr-BA" sz="1800" dirty="0"/>
              <a:t>Prvi put se spominje u 17 stoljeću.</a:t>
            </a:r>
          </a:p>
          <a:p>
            <a:r>
              <a:rPr lang="hr-BA" sz="1800" dirty="0"/>
              <a:t>Današnja školska zgrada sagrađena je 1962.godine.</a:t>
            </a:r>
          </a:p>
          <a:p>
            <a:r>
              <a:rPr lang="hr-BA" sz="1800" dirty="0"/>
              <a:t>Uz matičnu školu  </a:t>
            </a:r>
            <a:r>
              <a:rPr lang="hr-BA" sz="1800" dirty="0" err="1"/>
              <a:t>Nedelišće</a:t>
            </a:r>
            <a:r>
              <a:rPr lang="hr-BA" sz="1800" dirty="0"/>
              <a:t> rade i dvije područne škole:</a:t>
            </a:r>
            <a:r>
              <a:rPr lang="hr-BA" sz="1800" dirty="0" err="1"/>
              <a:t>Pš</a:t>
            </a:r>
            <a:r>
              <a:rPr lang="hr-BA" sz="1800" dirty="0"/>
              <a:t> </a:t>
            </a:r>
            <a:r>
              <a:rPr lang="hr-BA" sz="1800" dirty="0" err="1"/>
              <a:t>Dunjkovec</a:t>
            </a:r>
            <a:r>
              <a:rPr lang="hr-BA" sz="1800" dirty="0"/>
              <a:t>  i  </a:t>
            </a:r>
            <a:r>
              <a:rPr lang="hr-BA" sz="1800" dirty="0" err="1"/>
              <a:t>Pš</a:t>
            </a:r>
            <a:r>
              <a:rPr lang="hr-BA" sz="1800" dirty="0"/>
              <a:t> </a:t>
            </a:r>
            <a:r>
              <a:rPr lang="hr-BA" sz="1800" dirty="0" err="1"/>
              <a:t>Pušćine</a:t>
            </a:r>
            <a:r>
              <a:rPr lang="hr-BA" sz="1800" dirty="0"/>
              <a:t>. </a:t>
            </a:r>
          </a:p>
          <a:p>
            <a:r>
              <a:rPr lang="hr-BA" sz="1800" dirty="0" err="1"/>
              <a:t>Oš</a:t>
            </a:r>
            <a:r>
              <a:rPr lang="hr-BA" sz="1800" dirty="0"/>
              <a:t> </a:t>
            </a:r>
            <a:r>
              <a:rPr lang="hr-BA" sz="1800" dirty="0" err="1"/>
              <a:t>Nedelišće</a:t>
            </a:r>
            <a:r>
              <a:rPr lang="hr-BA" sz="1800" dirty="0"/>
              <a:t> polazi 594 učenika od toga razrednu nastavu polazi 296 učenika</a:t>
            </a:r>
          </a:p>
          <a:p>
            <a:r>
              <a:rPr lang="hr-BA" sz="1800" dirty="0"/>
              <a:t>a predmetnu nastavu 293 učenika.</a:t>
            </a:r>
          </a:p>
          <a:p>
            <a:endParaRPr lang="hr-BA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9"/>
            <a:ext cx="2699792" cy="24482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2592288" cy="24482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4034"/>
            <a:ext cx="3168352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2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ctr"/>
            <a:r>
              <a:rPr lang="hr-BA" dirty="0"/>
              <a:t>DVD NEDELIŠĆE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sz="1800" dirty="0"/>
              <a:t>Dobrovoljno vatrogasno društvo </a:t>
            </a:r>
            <a:r>
              <a:rPr lang="hr-BA" sz="1800" dirty="0" err="1"/>
              <a:t>Nedelišće</a:t>
            </a:r>
            <a:r>
              <a:rPr lang="hr-BA" sz="1800" dirty="0"/>
              <a:t> osnovano je 1908  godine  i  najstarije u općini </a:t>
            </a:r>
            <a:r>
              <a:rPr lang="hr-BA" sz="1800" dirty="0" err="1"/>
              <a:t>Nedelišće</a:t>
            </a:r>
            <a:r>
              <a:rPr lang="hr-BA" sz="1800" dirty="0"/>
              <a:t> .1934 započela je gradnja vatrogasnog doma .1875.godine u </a:t>
            </a:r>
            <a:r>
              <a:rPr lang="hr-BA" sz="1800" dirty="0" err="1"/>
              <a:t>Nedelišću</a:t>
            </a:r>
            <a:r>
              <a:rPr lang="hr-BA" sz="1800" dirty="0"/>
              <a:t>  se dogodio  katastrofalan  požar  u kojem je potpuno izgorjela ulica </a:t>
            </a:r>
            <a:r>
              <a:rPr lang="hr-BA" sz="1800" dirty="0" err="1"/>
              <a:t>Pijac</a:t>
            </a:r>
            <a:r>
              <a:rPr lang="hr-BA" sz="1800" dirty="0"/>
              <a:t> ( sadašnja ulica Trg Republike  i  dio ulice Maršala Tita).</a:t>
            </a:r>
          </a:p>
          <a:p>
            <a:r>
              <a:rPr lang="hr-BA" sz="1800" dirty="0"/>
              <a:t>Danas ima oko 150 članova  a od čega je više  od 50 mladih .</a:t>
            </a:r>
          </a:p>
          <a:p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  <a:p>
            <a:pPr marL="0" indent="0">
              <a:buNone/>
            </a:pPr>
            <a:endParaRPr lang="hr-BA" sz="1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168352" cy="278092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89040"/>
            <a:ext cx="2758089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2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1643</TotalTime>
  <Words>631</Words>
  <Application>Microsoft Macintosh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Tijek</vt:lpstr>
      <vt:lpstr>NEDELIŠĆE </vt:lpstr>
      <vt:lpstr>POVIJEST NEDELIŠĆA</vt:lpstr>
      <vt:lpstr>SADAŠNJOST NEDELIŠĆA</vt:lpstr>
      <vt:lpstr>GOSPODARSTVO NEKAD I DANAS</vt:lpstr>
      <vt:lpstr>PLATANA </vt:lpstr>
      <vt:lpstr>CRKVA PRESVETOG TROJSTVA</vt:lpstr>
      <vt:lpstr>DJEČJI VRTIĆ ZVONČIĆ</vt:lpstr>
      <vt:lpstr>Oš Nedelišće</vt:lpstr>
      <vt:lpstr>DVD NEDELIŠĆE</vt:lpstr>
      <vt:lpstr>GROBLJE NEDELIŠĆE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NEDELIŠĆE</dc:title>
  <dc:creator>ivica</dc:creator>
  <cp:lastModifiedBy>Višnja Špicar</cp:lastModifiedBy>
  <cp:revision>52</cp:revision>
  <dcterms:created xsi:type="dcterms:W3CDTF">2019-11-14T15:25:58Z</dcterms:created>
  <dcterms:modified xsi:type="dcterms:W3CDTF">2020-01-16T15:10:15Z</dcterms:modified>
</cp:coreProperties>
</file>