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/>
              <a:t>MACINEC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828" y="-51045"/>
            <a:ext cx="4748011" cy="356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64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6828"/>
          </a:xfrm>
        </p:spPr>
        <p:txBody>
          <a:bodyPr/>
          <a:lstStyle/>
          <a:p>
            <a:r>
              <a:rPr lang="hr-HR" dirty="0"/>
              <a:t>                   centrometal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828"/>
            <a:ext cx="12192000" cy="5351172"/>
          </a:xfrm>
        </p:spPr>
        <p:txBody>
          <a:bodyPr/>
          <a:lstStyle/>
          <a:p>
            <a:r>
              <a:rPr lang="hr-HR" dirty="0"/>
              <a:t>Važna za mali Macinec je velika i poznata firma Centrometal koja djeluje već 55 godina i zapošljava preko 200 ljudi. Puno njih je iz Macinca.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637" y="2601532"/>
            <a:ext cx="6211912" cy="354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70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1070"/>
          </a:xfrm>
        </p:spPr>
        <p:txBody>
          <a:bodyPr/>
          <a:lstStyle/>
          <a:p>
            <a:r>
              <a:rPr lang="hr-HR" dirty="0"/>
              <a:t>          macinec  i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160"/>
            <a:ext cx="12192000" cy="5376930"/>
          </a:xfrm>
        </p:spPr>
        <p:txBody>
          <a:bodyPr/>
          <a:lstStyle/>
          <a:p>
            <a:r>
              <a:rPr lang="hr-HR" dirty="0"/>
              <a:t>Macinc okružuju razne prirodne ljepote: bare, voćnjaci, šume i šumarci, potoci i livade.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7" y="1922172"/>
            <a:ext cx="2996484" cy="224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58" y="2060618"/>
            <a:ext cx="3485882" cy="210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233" y="2846230"/>
            <a:ext cx="3335631" cy="28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7" y="4282225"/>
            <a:ext cx="3434366" cy="257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311" y="4639614"/>
            <a:ext cx="2880575" cy="216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83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2C0D-15E4-4CA1-B4D7-3C63141E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/>
              <a:t>Macinski dijalekt</a:t>
            </a:r>
            <a:br>
              <a:rPr lang="hr-HR" dirty="0"/>
            </a:br>
            <a:br>
              <a:rPr lang="hr-HR" dirty="0"/>
            </a:br>
            <a:r>
              <a:rPr lang="hr-HR" dirty="0"/>
              <a:t>- razgovor s bakom evom o tome kako su se igrali nekad dok je ona bila mala (oko 1940.) </a:t>
            </a:r>
          </a:p>
        </p:txBody>
      </p:sp>
      <p:pic>
        <p:nvPicPr>
          <p:cNvPr id="4" name="HD_igre">
            <a:hlinkClick r:id="" action="ppaction://media"/>
            <a:extLst>
              <a:ext uri="{FF2B5EF4-FFF2-40B4-BE49-F238E27FC236}">
                <a16:creationId xmlns:a16="http://schemas.microsoft.com/office/drawing/2014/main" id="{22D6CC7C-8A81-454C-A60F-7D1FA7BC205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1986" y="4760913"/>
            <a:ext cx="829301" cy="829301"/>
          </a:xfrm>
        </p:spPr>
      </p:pic>
    </p:spTree>
    <p:extLst>
      <p:ext uri="{BB962C8B-B14F-4D97-AF65-F5344CB8AC3E}">
        <p14:creationId xmlns:p14="http://schemas.microsoft.com/office/powerpoint/2010/main" val="17152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425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7425" y="0"/>
            <a:ext cx="488109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rgbClr val="FF0000"/>
                </a:solidFill>
              </a:rPr>
              <a:t>HVALA ŠTO STE POGLEDALI MOJU PREZENTACIJU.</a:t>
            </a:r>
          </a:p>
          <a:p>
            <a:r>
              <a:rPr lang="hr-HR" sz="4800" dirty="0">
                <a:solidFill>
                  <a:srgbClr val="FF0000"/>
                </a:solidFill>
              </a:rPr>
              <a:t>SVE SU SLIKE SLIKANE U MACINCU, PA ČAK I OVA MUHARA </a:t>
            </a:r>
          </a:p>
          <a:p>
            <a:r>
              <a:rPr lang="hr-HR" sz="4800" dirty="0">
                <a:solidFill>
                  <a:srgbClr val="FF0000"/>
                </a:solidFill>
              </a:rPr>
              <a:t>NA KOJU SMO NAIŠLI USPUT.</a:t>
            </a:r>
          </a:p>
        </p:txBody>
      </p:sp>
    </p:spTree>
    <p:extLst>
      <p:ext uri="{BB962C8B-B14F-4D97-AF65-F5344CB8AC3E}">
        <p14:creationId xmlns:p14="http://schemas.microsoft.com/office/powerpoint/2010/main" val="658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64" y="-10378"/>
            <a:ext cx="9905998" cy="989172"/>
          </a:xfrm>
        </p:spPr>
        <p:txBody>
          <a:bodyPr>
            <a:normAutofit/>
          </a:bodyPr>
          <a:lstStyle/>
          <a:p>
            <a:r>
              <a:rPr lang="hr-HR" sz="4800" dirty="0"/>
              <a:t>POVIJEST MACINCA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7"/>
            <a:ext cx="12192000" cy="60208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dirty="0"/>
              <a:t>-I-IV stoljeće – rimsko uporište Maxentia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-1334. godine - župna crkva Svetog Martina koju drže templari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-1786. godine – Macinec ima 20 kuća i 137 stanovnika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-1857. godine – 44 kuća 270 stanovnika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-1859. godine – sagrađena je prva školska zgrada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-1860. godine – Macincem prolazi željeznička pruga Čakovec - Maribor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-1881. godine – izgrađena je današnja župna crkva Pohoda Blažene Djevice Marije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-1884. godine – rođen doktor Ivan Novak, istaknuti Macinčar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-1910. godine – Macinec je dobio Mađarsko ime Miksavar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dirty="0"/>
              <a:t>1922. godine – utemeljeno je Dobrovoljno vatrogasno društvo Macinec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dirty="0"/>
              <a:t>1973. godine – utemeljen je Nogometni klub Macinec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dirty="0"/>
              <a:t>1989. godine – otvorena je nova zgrada Osnovne škole Macinec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144" y="-10378"/>
            <a:ext cx="4268867" cy="33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18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8" y="0"/>
            <a:ext cx="11995039" cy="824248"/>
          </a:xfrm>
        </p:spPr>
        <p:txBody>
          <a:bodyPr/>
          <a:lstStyle/>
          <a:p>
            <a:r>
              <a:rPr lang="hr-HR" dirty="0"/>
              <a:t>                  O MACINCU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28" y="721217"/>
            <a:ext cx="12158172" cy="613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Macinec je selo u Međimurju 11 kilometara udaljeno od grada Čakovca. </a:t>
            </a:r>
          </a:p>
          <a:p>
            <a:pPr marL="0" indent="0">
              <a:buNone/>
            </a:pPr>
            <a:r>
              <a:rPr lang="hr-HR" dirty="0"/>
              <a:t>Sada ima oko 600 stanovnika. Selo je srednje veličine i ima desetak ulica koj imaju nazive.</a:t>
            </a:r>
          </a:p>
          <a:p>
            <a:pPr marL="0" indent="0">
              <a:buNone/>
            </a:pPr>
            <a:r>
              <a:rPr lang="hr-HR" dirty="0"/>
              <a:t>  Okružuju ga sela: Gornji Hrašćan , Trnovec , Črečan , Gornji Mihaljevec i Badličan. </a:t>
            </a:r>
          </a:p>
          <a:p>
            <a:pPr marL="0" indent="0">
              <a:buNone/>
            </a:pPr>
            <a:r>
              <a:rPr lang="hr-HR" dirty="0"/>
              <a:t>U Macincu postoje donji i gornji kraj gdje počinje brežuljkasti dio  Međimurja.                       </a:t>
            </a:r>
          </a:p>
          <a:p>
            <a:pPr marL="0" indent="0">
              <a:buNone/>
            </a:pPr>
            <a:r>
              <a:rPr lang="hr-HR" dirty="0"/>
              <a:t> U 11. stoljeću zabilježeno je da se to selo zvalo Maksenca, po tvrđavi koja se zvala Maks.</a:t>
            </a:r>
          </a:p>
          <a:p>
            <a:pPr marL="0" indent="0">
              <a:buNone/>
            </a:pPr>
            <a:r>
              <a:rPr lang="hr-HR" dirty="0"/>
              <a:t>Po tome je </a:t>
            </a:r>
            <a:r>
              <a:rPr lang="hr-HR"/>
              <a:t>Macinec</a:t>
            </a:r>
            <a:r>
              <a:rPr lang="hr-HR" dirty="0"/>
              <a:t> dobio ime.</a:t>
            </a:r>
          </a:p>
          <a:p>
            <a:pPr marL="0" indent="0">
              <a:buNone/>
            </a:pPr>
            <a:r>
              <a:rPr lang="hr-HR" dirty="0"/>
              <a:t>  U Macincu su se ljudi nekad bavili time da su pleli cekere, puno toga izrađivali od „luščija”.</a:t>
            </a:r>
          </a:p>
          <a:p>
            <a:pPr marL="0" indent="0">
              <a:buNone/>
            </a:pPr>
            <a:r>
              <a:rPr lang="hr-HR" dirty="0"/>
              <a:t>Puno više nego danas bavili su se poljoprivredom .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99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5915"/>
          </a:xfrm>
        </p:spPr>
        <p:txBody>
          <a:bodyPr/>
          <a:lstStyle/>
          <a:p>
            <a:r>
              <a:rPr lang="hr-HR" dirty="0"/>
              <a:t>                 U MACINCU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r>
              <a:rPr lang="hr-HR" dirty="0"/>
              <a:t>POŠTA,CVJEĆARA,STOMATOLOG                           MJESTO ZA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ISPALJIVANJE                                                                        </a:t>
            </a:r>
          </a:p>
          <a:p>
            <a:r>
              <a:rPr lang="hr-HR" dirty="0"/>
              <a:t>DRUŠTVENI DOM                                                  RAKETA  PRO-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TIV TUČE</a:t>
            </a:r>
          </a:p>
          <a:p>
            <a:r>
              <a:rPr lang="hr-HR" dirty="0"/>
              <a:t>DVD</a:t>
            </a:r>
          </a:p>
          <a:p>
            <a:r>
              <a:rPr lang="hr-HR" dirty="0"/>
              <a:t>                                                                          AMBULANTA,</a:t>
            </a:r>
          </a:p>
          <a:p>
            <a:r>
              <a:rPr lang="hr-HR" dirty="0"/>
              <a:t>DUĆANI                                                              LJEKARNA</a:t>
            </a:r>
          </a:p>
          <a:p>
            <a:endParaRPr lang="hr-HR" dirty="0"/>
          </a:p>
          <a:p>
            <a:r>
              <a:rPr lang="hr-HR" dirty="0"/>
              <a:t>KAPELICA                                                          DJEČJE  IGRALIŠTE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48" y="4829577"/>
            <a:ext cx="3442952" cy="213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47" y="3065172"/>
            <a:ext cx="3442953" cy="201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47" y="0"/>
            <a:ext cx="3537398" cy="346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655" y="626236"/>
            <a:ext cx="2120720" cy="159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3" y="1494754"/>
            <a:ext cx="2704564" cy="167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55" y="2331076"/>
            <a:ext cx="1704841" cy="227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2" y="2921895"/>
            <a:ext cx="2408353" cy="156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76" y="4314424"/>
            <a:ext cx="1815387" cy="122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96" y="4266934"/>
            <a:ext cx="2369712" cy="127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129" y="5440519"/>
            <a:ext cx="2628231" cy="155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56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039"/>
          </a:xfrm>
        </p:spPr>
        <p:txBody>
          <a:bodyPr/>
          <a:lstStyle/>
          <a:p>
            <a:r>
              <a:rPr lang="hr-HR" dirty="0"/>
              <a:t>             CRKVA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038"/>
            <a:ext cx="12192000" cy="547996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Crkva u Macincu zove se Pohoda Blažene Djevice Marije. </a:t>
            </a:r>
          </a:p>
          <a:p>
            <a:pPr marL="0" indent="0">
              <a:buNone/>
            </a:pPr>
            <a:r>
              <a:rPr lang="hr-HR" dirty="0"/>
              <a:t>Ona je središe župe kojoj uz Macinc pripadaju i </a:t>
            </a:r>
            <a:r>
              <a:rPr lang="hr-HR" dirty="0" err="1"/>
              <a:t>sela:Trnovec</a:t>
            </a:r>
            <a:r>
              <a:rPr lang="hr-HR" dirty="0"/>
              <a:t>, </a:t>
            </a:r>
            <a:r>
              <a:rPr lang="hr-HR" dirty="0" err="1"/>
              <a:t>Črečan</a:t>
            </a:r>
            <a:r>
              <a:rPr lang="hr-HR" dirty="0"/>
              <a:t> i Gornji Hrašćan.</a:t>
            </a:r>
          </a:p>
          <a:p>
            <a:pPr marL="0" indent="0">
              <a:buNone/>
            </a:pPr>
            <a:r>
              <a:rPr lang="hr-HR" dirty="0"/>
              <a:t>Crkva je vrlo velika i ima visoki toranj u neogotičkom stilu. Napravljena je 1881 godine. </a:t>
            </a:r>
          </a:p>
          <a:p>
            <a:pPr marL="0" indent="0">
              <a:buNone/>
            </a:pPr>
            <a:r>
              <a:rPr lang="hr-HR" dirty="0"/>
              <a:t>Nedavno je obnovljena iznutra i izvana pa izgleda vrlo lijepo.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98" y="3342066"/>
            <a:ext cx="4104068" cy="351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37" y="3834683"/>
            <a:ext cx="3704823" cy="314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36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2282"/>
          </a:xfrm>
        </p:spPr>
        <p:txBody>
          <a:bodyPr/>
          <a:lstStyle/>
          <a:p>
            <a:r>
              <a:rPr lang="hr-HR" dirty="0"/>
              <a:t>            osnovna škola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282"/>
            <a:ext cx="12192000" cy="5505718"/>
          </a:xfrm>
        </p:spPr>
        <p:txBody>
          <a:bodyPr/>
          <a:lstStyle/>
          <a:p>
            <a:r>
              <a:rPr lang="hr-HR" dirty="0"/>
              <a:t>Prva škola u Macincu izgrađena je 1859. godine.  Sto pet godina kasnije škola je bila premalena za brojne učenike (iz sela: Macinec, Črečan, Gornji Hrašćan, Trnovec i Parag) pa se dio nastave odvijao u obližnjem društvenom domu. </a:t>
            </a:r>
          </a:p>
          <a:p>
            <a:r>
              <a:rPr lang="hr-HR" dirty="0"/>
              <a:t>1989. godine sagrađena je nova i veća školska zgrada koja se zove Osnovna škola Doktora Ivana Novaka Macinec. Trenutno su u školi radovi zbog energetske obnove. </a:t>
            </a:r>
          </a:p>
          <a:p>
            <a:r>
              <a:rPr lang="hr-HR" dirty="0"/>
              <a:t>U svom sastavu ima i Područnu školu u Gornjem Hrašćanu. </a:t>
            </a:r>
          </a:p>
          <a:p>
            <a:r>
              <a:rPr lang="hr-HR" dirty="0"/>
              <a:t>Školu sada polazi 433 učenika  raspoređenih u 29 razrednih odjela.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80" y="4890752"/>
            <a:ext cx="2622997" cy="19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299" y="4890752"/>
            <a:ext cx="2507087" cy="188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634" y="4037527"/>
            <a:ext cx="3090929" cy="259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54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hr-HR" dirty="0"/>
              <a:t>    sportska igrališta i nogometni klub u macincu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3"/>
            <a:ext cx="12192000" cy="5750417"/>
          </a:xfrm>
        </p:spPr>
        <p:txBody>
          <a:bodyPr/>
          <a:lstStyle/>
          <a:p>
            <a:r>
              <a:rPr lang="hr-HR" dirty="0"/>
              <a:t>U Macincu kraj škole nalaze se sporski tereni: rukometno, košarkaško i odbojkaško igralište. </a:t>
            </a:r>
          </a:p>
          <a:p>
            <a:r>
              <a:rPr lang="hr-HR" dirty="0"/>
              <a:t>U blizini je i nogometno igralište sa sportskim domom kojeg koristi uspješni nogometni klub „Centrometal”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031" y="3280893"/>
            <a:ext cx="3374265" cy="282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519" y="2698124"/>
            <a:ext cx="4537656" cy="340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75" y="3210059"/>
            <a:ext cx="3855076" cy="28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2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7887"/>
          </a:xfrm>
        </p:spPr>
        <p:txBody>
          <a:bodyPr/>
          <a:lstStyle/>
          <a:p>
            <a:r>
              <a:rPr lang="hr-HR" dirty="0"/>
              <a:t>           maxenca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0540"/>
            <a:ext cx="12192000" cy="5677459"/>
          </a:xfrm>
        </p:spPr>
        <p:txBody>
          <a:bodyPr/>
          <a:lstStyle/>
          <a:p>
            <a:r>
              <a:rPr lang="hr-HR" dirty="0"/>
              <a:t>Vrlo važna za selo Macinec je njihova udruga Maxenca. </a:t>
            </a:r>
          </a:p>
          <a:p>
            <a:r>
              <a:rPr lang="hr-HR" dirty="0"/>
              <a:t>Ona djeluje već 15 godina i broji dvadesetak članova.</a:t>
            </a:r>
          </a:p>
          <a:p>
            <a:r>
              <a:rPr lang="hr-HR" dirty="0"/>
              <a:t>Jako su vrijedni i kreativni </a:t>
            </a:r>
          </a:p>
          <a:p>
            <a:r>
              <a:rPr lang="hr-HR" dirty="0"/>
              <a:t>Svojim idejama i djelima doprinose lijepom uređenju mjesta i predstavjaju svoj Macinec na raznim događanjima i u raznim mjestima.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813" y="3516290"/>
            <a:ext cx="2361395" cy="314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50" y="0"/>
            <a:ext cx="3975279" cy="298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208" y="3596425"/>
            <a:ext cx="3601792" cy="306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445" y="4309045"/>
            <a:ext cx="3086368" cy="244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9269"/>
            <a:ext cx="3142445" cy="273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64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960" y="-1"/>
            <a:ext cx="12286959" cy="1493949"/>
          </a:xfrm>
        </p:spPr>
        <p:txBody>
          <a:bodyPr/>
          <a:lstStyle/>
          <a:p>
            <a:r>
              <a:rPr lang="hr-HR" dirty="0"/>
              <a:t>         doktor ivan novak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948"/>
            <a:ext cx="12191999" cy="5364052"/>
          </a:xfrm>
        </p:spPr>
        <p:txBody>
          <a:bodyPr/>
          <a:lstStyle/>
          <a:p>
            <a:r>
              <a:rPr lang="hr-HR" dirty="0"/>
              <a:t>Najznačajnija je osoba iz povjesti Macinca.</a:t>
            </a:r>
          </a:p>
          <a:p>
            <a:r>
              <a:rPr lang="hr-HR" dirty="0"/>
              <a:t>Bio je organizator vojnog pohoda hrvatske vojske kojim se Međimurje 1918. godine oslobodilo od Mađara.</a:t>
            </a:r>
          </a:p>
          <a:p>
            <a:r>
              <a:rPr lang="hr-HR" dirty="0"/>
              <a:t>Puno pažnje posvećuje i kulturnom životu svoga kraja: poticao je školovanje mladih, osnivao pučke čitaonice i knjižnice, organizirao pjevačke zborove, poticao tiskanje novina i molitvenika na hrvatskom jeziku...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35" y="3914848"/>
            <a:ext cx="2207364" cy="294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11" y="4074851"/>
            <a:ext cx="3800100" cy="262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291884"/>
            <a:ext cx="3421487" cy="25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247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402</TotalTime>
  <Words>692</Words>
  <Application>Microsoft Macintosh PowerPoint</Application>
  <PresentationFormat>Widescreen</PresentationFormat>
  <Paragraphs>65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MACINEC</vt:lpstr>
      <vt:lpstr>POVIJEST MACINCA</vt:lpstr>
      <vt:lpstr>                  O MACINCU</vt:lpstr>
      <vt:lpstr>                 U MACINCU</vt:lpstr>
      <vt:lpstr>             CRKVA</vt:lpstr>
      <vt:lpstr>            osnovna škola </vt:lpstr>
      <vt:lpstr>    sportska igrališta i nogometni klub u macincu</vt:lpstr>
      <vt:lpstr>           maxenca</vt:lpstr>
      <vt:lpstr>         doktor ivan novak</vt:lpstr>
      <vt:lpstr>                   centrometal</vt:lpstr>
      <vt:lpstr>          macinec  i okruženje</vt:lpstr>
      <vt:lpstr>Macinski dijalekt  - razgovor s bakom evom o tome kako su se igrali nekad dok je ona bila mala (oko 1940.)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MACINEC</dc:title>
  <dc:creator>branilovici kvlm</dc:creator>
  <cp:lastModifiedBy>Višnja Špicar</cp:lastModifiedBy>
  <cp:revision>44</cp:revision>
  <dcterms:created xsi:type="dcterms:W3CDTF">2019-11-13T15:13:06Z</dcterms:created>
  <dcterms:modified xsi:type="dcterms:W3CDTF">2020-01-16T15:08:05Z</dcterms:modified>
</cp:coreProperties>
</file>