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84C87A-4545-4348-9063-0EF8468B6040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4F547B-1DAD-4938-A72E-CEBECDE4F233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GORNJI HRAŠĆAN</a:t>
            </a:r>
          </a:p>
        </p:txBody>
      </p:sp>
    </p:spTree>
    <p:extLst>
      <p:ext uri="{BB962C8B-B14F-4D97-AF65-F5344CB8AC3E}">
        <p14:creationId xmlns:p14="http://schemas.microsoft.com/office/powerpoint/2010/main" val="1575114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1152128"/>
          </a:xfrm>
        </p:spPr>
        <p:txBody>
          <a:bodyPr/>
          <a:lstStyle/>
          <a:p>
            <a:pPr algn="ctr"/>
            <a:r>
              <a:rPr lang="hr-HR" dirty="0"/>
              <a:t>ZANIMLJIVOSTI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2636912"/>
            <a:ext cx="7854696" cy="3024336"/>
          </a:xfrm>
        </p:spPr>
        <p:txBody>
          <a:bodyPr/>
          <a:lstStyle/>
          <a:p>
            <a:pPr algn="l"/>
            <a:r>
              <a:rPr lang="hr-HR" dirty="0"/>
              <a:t>-ime Hrašćan izvedeno je iz Hrast</a:t>
            </a:r>
          </a:p>
          <a:p>
            <a:pPr algn="l"/>
            <a:r>
              <a:rPr lang="hr-HR" dirty="0"/>
              <a:t>-ima oko 1000 stanovnika</a:t>
            </a:r>
          </a:p>
          <a:p>
            <a:pPr algn="l"/>
            <a:r>
              <a:rPr lang="hr-HR" dirty="0"/>
              <a:t>-u selu je odrastao poznati(golman)Dražen Ladić</a:t>
            </a:r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33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Nekada su se ljudi bavili: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916832"/>
            <a:ext cx="4038600" cy="4434840"/>
          </a:xfrm>
        </p:spPr>
        <p:txBody>
          <a:bodyPr/>
          <a:lstStyle/>
          <a:p>
            <a:r>
              <a:rPr lang="hr-HR" dirty="0"/>
              <a:t>poljoprivredom,uzgojom stoke i goveda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danas ima malo kućanstava koji se bave tim poslovima </a:t>
            </a:r>
          </a:p>
        </p:txBody>
      </p:sp>
    </p:spTree>
    <p:extLst>
      <p:ext uri="{BB962C8B-B14F-4D97-AF65-F5344CB8AC3E}">
        <p14:creationId xmlns:p14="http://schemas.microsoft.com/office/powerpoint/2010/main" val="39107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Stara kovačnica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starija je više od 100 godina </a:t>
            </a:r>
          </a:p>
          <a:p>
            <a:r>
              <a:rPr lang="hr-HR" dirty="0"/>
              <a:t>Ivan Horvat vlasnik je obiteljske kovačnice </a:t>
            </a:r>
          </a:p>
          <a:p>
            <a:r>
              <a:rPr lang="hr-HR" dirty="0"/>
              <a:t>tim poslom nastavio se baviti nakon oca i djeda</a:t>
            </a:r>
          </a:p>
          <a:p>
            <a:r>
              <a:rPr lang="hr-HR" dirty="0"/>
              <a:t>kovali su potkove za konje,alat,kose,sjekire i kovani novac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176464" cy="4032448"/>
          </a:xfrm>
        </p:spPr>
      </p:pic>
    </p:spTree>
    <p:extLst>
      <p:ext uri="{BB962C8B-B14F-4D97-AF65-F5344CB8AC3E}">
        <p14:creationId xmlns:p14="http://schemas.microsoft.com/office/powerpoint/2010/main" val="4299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Kapela Sv.Nikole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Stara preko 100. godina 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20875"/>
            <a:ext cx="2795436" cy="44338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3278981" cy="4725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3278981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Kao i svako selo imamo: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DVD,trgovinu,kafić i mnoge druge firme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5832648" cy="54460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09" y="836712"/>
            <a:ext cx="3278981" cy="5112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0728"/>
            <a:ext cx="3278981" cy="5616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4664"/>
            <a:ext cx="327898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NK Pobjeda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416824" cy="5662067"/>
          </a:xfrm>
        </p:spPr>
      </p:pic>
    </p:spTree>
    <p:extLst>
      <p:ext uri="{BB962C8B-B14F-4D97-AF65-F5344CB8AC3E}">
        <p14:creationId xmlns:p14="http://schemas.microsoft.com/office/powerpoint/2010/main" val="33844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422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113</Words>
  <Application>Microsoft Macintosh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Flow</vt:lpstr>
      <vt:lpstr>GORNJI HRAŠĆAN</vt:lpstr>
      <vt:lpstr>ZANIMLJIVOSTI</vt:lpstr>
      <vt:lpstr>Nekada su se ljudi bavili:</vt:lpstr>
      <vt:lpstr>Stara kovačnica </vt:lpstr>
      <vt:lpstr>Kapela Sv.Nikole</vt:lpstr>
      <vt:lpstr>Kao i svako selo imamo:</vt:lpstr>
      <vt:lpstr>NK Pobjeda</vt:lpstr>
      <vt:lpstr>Hvala na pažnji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GORNJI HRAŠĆAN</dc:title>
  <dc:creator>win7</dc:creator>
  <cp:lastModifiedBy>Višnja Špicar</cp:lastModifiedBy>
  <cp:revision>7</cp:revision>
  <dcterms:created xsi:type="dcterms:W3CDTF">2019-11-15T19:31:36Z</dcterms:created>
  <dcterms:modified xsi:type="dcterms:W3CDTF">2020-01-16T15:19:26Z</dcterms:modified>
</cp:coreProperties>
</file>