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5113000" cy="213741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 Classic Bold" panose="020B0604020202020204" charset="-18"/>
      <p:regular r:id="rId13"/>
    </p:embeddedFont>
    <p:embeddedFont>
      <p:font typeface="Norwester" panose="020B0604020202020204" charset="0"/>
      <p:regular r:id="rId14"/>
    </p:embeddedFont>
    <p:embeddedFont>
      <p:font typeface="Open Sans" panose="020B0604020202020204" charset="0"/>
      <p:regular r:id="rId15"/>
    </p:embeddedFont>
    <p:embeddedFont>
      <p:font typeface="Open Sans Extra Bold" panose="020B0604020202020204" charset="0"/>
      <p:regular r:id="rId16"/>
    </p:embeddedFont>
    <p:embeddedFont>
      <p:font typeface="Open Sans Light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1" d="100"/>
          <a:sy n="21" d="100"/>
        </p:scale>
        <p:origin x="2322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30680" y="8289524"/>
            <a:ext cx="10157400" cy="4938149"/>
            <a:chOff x="0" y="0"/>
            <a:chExt cx="13543200" cy="6584199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13471920" cy="10004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78"/>
                </a:lnSpc>
              </a:pPr>
              <a:r>
                <a:rPr lang="en-US" sz="5115" spc="358">
                  <a:solidFill>
                    <a:srgbClr val="FFFFFF"/>
                  </a:solidFill>
                  <a:latin typeface="Montserrat Classic Bold"/>
                </a:rPr>
                <a:t>RESPECT ALL LIFE.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25772" y="1909328"/>
              <a:ext cx="13448160" cy="3532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189"/>
                </a:lnSpc>
              </a:pPr>
              <a:r>
                <a:rPr lang="en-US" sz="18188" spc="181">
                  <a:solidFill>
                    <a:srgbClr val="FFFFFF"/>
                  </a:solidFill>
                  <a:latin typeface="Norwester"/>
                </a:rPr>
                <a:t>GO VEGAN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891192"/>
              <a:ext cx="13543200" cy="6930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18"/>
                </a:lnSpc>
              </a:pPr>
              <a:r>
                <a:rPr lang="en-US" sz="3529" spc="458">
                  <a:solidFill>
                    <a:srgbClr val="FFFFFF"/>
                  </a:solidFill>
                  <a:latin typeface="Montserrat Classic Bold"/>
                </a:rPr>
                <a:t>WWW.CHOOSELIFE.COM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44179" y="5221095"/>
            <a:ext cx="7585566" cy="865316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530680" y="1582663"/>
            <a:ext cx="9717745" cy="3638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21"/>
              </a:lnSpc>
            </a:pPr>
            <a:r>
              <a:rPr lang="en-US" sz="10444">
                <a:solidFill>
                  <a:srgbClr val="CB6CE6"/>
                </a:solidFill>
                <a:latin typeface="Open Sans Extra Bold"/>
              </a:rPr>
              <a:t>Razglednica moga zavičaja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78523" y="13731385"/>
            <a:ext cx="12096000" cy="263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>
                <a:solidFill>
                  <a:srgbClr val="4F2FAD"/>
                </a:solidFill>
                <a:latin typeface="Open Sans"/>
              </a:rPr>
              <a:t>OŠ Vladimira Nazora, Daruvar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78523" y="16272020"/>
            <a:ext cx="1209600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>
                <a:solidFill>
                  <a:srgbClr val="FF1616"/>
                </a:solidFill>
                <a:latin typeface="Open Sans Light"/>
              </a:rPr>
              <a:t>3.d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278" b="4278"/>
          <a:stretch>
            <a:fillRect/>
          </a:stretch>
        </p:blipFill>
        <p:spPr>
          <a:xfrm>
            <a:off x="3366461" y="4005010"/>
            <a:ext cx="8438730" cy="81632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6290" b="5651"/>
          <a:stretch>
            <a:fillRect/>
          </a:stretch>
        </p:blipFill>
        <p:spPr>
          <a:xfrm>
            <a:off x="3457803" y="13663928"/>
            <a:ext cx="8788173" cy="820768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112527" y="12371068"/>
            <a:ext cx="9737624" cy="1292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>
                <a:solidFill>
                  <a:srgbClr val="008037"/>
                </a:solidFill>
                <a:latin typeface="Open Sans"/>
              </a:rPr>
              <a:t>Jesenska razglednica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66461" y="1369125"/>
            <a:ext cx="9229757" cy="2635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40"/>
              </a:lnSpc>
            </a:pPr>
            <a:r>
              <a:rPr lang="en-US" sz="7600">
                <a:solidFill>
                  <a:srgbClr val="FF1616"/>
                </a:solidFill>
                <a:latin typeface="Open Sans"/>
              </a:rPr>
              <a:t>OŠ Vladimira Nazora, Daruvar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52" b="1322"/>
          <a:stretch>
            <a:fillRect/>
          </a:stretch>
        </p:blipFill>
        <p:spPr>
          <a:xfrm>
            <a:off x="2508160" y="0"/>
            <a:ext cx="10103680" cy="102207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940" b="940"/>
          <a:stretch>
            <a:fillRect/>
          </a:stretch>
        </p:blipFill>
        <p:spPr>
          <a:xfrm>
            <a:off x="3129128" y="10692000"/>
            <a:ext cx="8861744" cy="105065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494" b="1494"/>
          <a:stretch>
            <a:fillRect/>
          </a:stretch>
        </p:blipFill>
        <p:spPr>
          <a:xfrm>
            <a:off x="1512000" y="1512000"/>
            <a:ext cx="11150932" cy="1081767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4975"/>
          <a:stretch>
            <a:fillRect/>
          </a:stretch>
        </p:blipFill>
        <p:spPr>
          <a:xfrm>
            <a:off x="1893151" y="12796717"/>
            <a:ext cx="10769781" cy="63752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143" b="16143"/>
          <a:stretch>
            <a:fillRect/>
          </a:stretch>
        </p:blipFill>
        <p:spPr>
          <a:xfrm>
            <a:off x="1512000" y="2243439"/>
            <a:ext cx="12971709" cy="79275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371" t="4216" b="866"/>
          <a:stretch>
            <a:fillRect/>
          </a:stretch>
        </p:blipFill>
        <p:spPr>
          <a:xfrm>
            <a:off x="1512000" y="10978533"/>
            <a:ext cx="12971709" cy="60105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8941" b="6954"/>
          <a:stretch>
            <a:fillRect/>
          </a:stretch>
        </p:blipFill>
        <p:spPr>
          <a:xfrm>
            <a:off x="1755697" y="-500760"/>
            <a:ext cx="11333698" cy="97018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55697" y="9201139"/>
            <a:ext cx="11333698" cy="113336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33523" y="1933819"/>
            <a:ext cx="13879201" cy="185056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Prilagođeno</PresentationFormat>
  <Paragraphs>8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5" baseType="lpstr">
      <vt:lpstr>Arial</vt:lpstr>
      <vt:lpstr>Open Sans Extra Bold</vt:lpstr>
      <vt:lpstr>Montserrat Classic Bold</vt:lpstr>
      <vt:lpstr>Calibri</vt:lpstr>
      <vt:lpstr>Open Sans Light</vt:lpstr>
      <vt:lpstr>Open Sans</vt:lpstr>
      <vt:lpstr>Norwester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Razglednica moga zavičaja</dc:title>
  <cp:lastModifiedBy>Biserka Hrešić</cp:lastModifiedBy>
  <cp:revision>1</cp:revision>
  <dcterms:created xsi:type="dcterms:W3CDTF">2006-08-16T00:00:00Z</dcterms:created>
  <dcterms:modified xsi:type="dcterms:W3CDTF">2020-06-24T20:05:46Z</dcterms:modified>
  <dc:identifier>DAEAG8u72QA</dc:identifier>
</cp:coreProperties>
</file>