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70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91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23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2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188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61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181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718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45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5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2531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16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B8FE3-FDC9-4667-AA23-D39BCD943555}" type="datetimeFigureOut">
              <a:rPr lang="hr-HR" smtClean="0"/>
              <a:t>16.01.2020.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08F97-E9E7-4BF2-B9A6-B5B9CD5912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7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Slakovec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-554038"/>
            <a:ext cx="12179300" cy="913447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9372600" y="10695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err="1">
                <a:solidFill>
                  <a:schemeClr val="bg1"/>
                </a:solidFill>
              </a:rPr>
              <a:t>Slakovec</a:t>
            </a:r>
            <a:endParaRPr lang="hr-H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1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ČIGA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Na tom mjestu nekada je bio izvor pitke vode za mještane </a:t>
            </a:r>
            <a:r>
              <a:rPr lang="hr-HR" sz="2000" dirty="0" err="1"/>
              <a:t>Slakovca</a:t>
            </a:r>
            <a:endParaRPr lang="hr-HR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95" y="326231"/>
            <a:ext cx="4622602" cy="61634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95" y="174227"/>
            <a:ext cx="4850606" cy="64674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340" y="1257300"/>
            <a:ext cx="6454315" cy="48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/>
              <a:t> ZA BICIKLISTE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sz="2000" dirty="0"/>
              <a:t>Kroz selo prolaze biciklističke staze 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Uz šetnicu je moderna klupica za odmor i mogućnost punjenja mobitela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Sva oprema za punjenje guma za bicikliste u prolazu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Karta biciklističkih staza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125" y="166687"/>
            <a:ext cx="4886325" cy="6515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633" y="166687"/>
            <a:ext cx="4823817" cy="64317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01" y="1257300"/>
            <a:ext cx="6194424" cy="46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TENISKO IGRALIŠTE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- Teniski klub „C </a:t>
            </a:r>
            <a:r>
              <a:rPr lang="hr-HR" sz="2000" dirty="0" err="1"/>
              <a:t>Lab</a:t>
            </a:r>
            <a:r>
              <a:rPr lang="hr-HR" sz="2000" dirty="0"/>
              <a:t>”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105" y="1149350"/>
            <a:ext cx="6066366" cy="45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1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4068" y="2171700"/>
            <a:ext cx="3932237" cy="1600200"/>
          </a:xfrm>
        </p:spPr>
        <p:txBody>
          <a:bodyPr/>
          <a:lstStyle/>
          <a:p>
            <a:r>
              <a:rPr lang="hr-HR" dirty="0"/>
              <a:t>DOM ZA STARIJE I NEMOĆNE BUZA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188" y="987425"/>
            <a:ext cx="6475412" cy="48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9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RIBNJAK JEGERSEK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- </a:t>
            </a:r>
            <a:r>
              <a:rPr lang="hr-HR"/>
              <a:t>Omiljeno je mjesto šetača 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188" y="956866"/>
            <a:ext cx="6538912" cy="490418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456" y="987425"/>
            <a:ext cx="6556375" cy="4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SLAKOVEC</a:t>
            </a:r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" r="2508"/>
          <a:stretch>
            <a:fillRect/>
          </a:stretch>
        </p:blipFill>
        <p:spPr>
          <a:xfrm>
            <a:off x="5145088" y="893445"/>
            <a:ext cx="6172200" cy="4873625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05300" cy="455930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hr-HR" dirty="0"/>
              <a:t>Naselje u općini </a:t>
            </a:r>
            <a:r>
              <a:rPr lang="hr-HR" dirty="0" err="1"/>
              <a:t>Nedelišće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Manje je veličine (497 stanovnika)</a:t>
            </a:r>
          </a:p>
          <a:p>
            <a:pPr marL="285750" indent="-285750">
              <a:buFontTx/>
              <a:buChar char="-"/>
            </a:pPr>
            <a:r>
              <a:rPr lang="hr-HR" dirty="0"/>
              <a:t>Ravnica prelazi u bregovito područje</a:t>
            </a:r>
          </a:p>
          <a:p>
            <a:pPr marL="285750" indent="-285750">
              <a:buFontTx/>
              <a:buChar char="-"/>
            </a:pPr>
            <a:r>
              <a:rPr lang="hr-HR" dirty="0"/>
              <a:t>Okruženo šumama i lugovima</a:t>
            </a:r>
          </a:p>
          <a:p>
            <a:pPr marL="285750" indent="-285750">
              <a:buFontTx/>
              <a:buChar char="-"/>
            </a:pPr>
            <a:r>
              <a:rPr lang="hr-HR" dirty="0"/>
              <a:t>Nekada je u mjestu bila Područna škola, zbog premalog broja djece zatvorena je 1967. godine pa su osnovci počeli polaziti Područnu školu </a:t>
            </a:r>
            <a:r>
              <a:rPr lang="hr-HR" dirty="0" err="1"/>
              <a:t>Dunjkovec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Selo ima samo kućne brojeve (nema ulice)</a:t>
            </a:r>
          </a:p>
          <a:p>
            <a:pPr marL="285750" indent="-285750">
              <a:buFontTx/>
              <a:buChar char="-"/>
            </a:pPr>
            <a:r>
              <a:rPr lang="hr-HR" dirty="0"/>
              <a:t>Oko mjesta je uređeno 7 km. staze za šetnju</a:t>
            </a:r>
          </a:p>
          <a:p>
            <a:pPr marL="285750" indent="-285750">
              <a:buFontTx/>
              <a:buChar char="-"/>
            </a:pPr>
            <a:r>
              <a:rPr lang="hr-HR" dirty="0"/>
              <a:t>Ljudi su se u prošlosti bavili poljoprivredom i ratarstvom a danas odlaze na posao u gradove.</a:t>
            </a:r>
          </a:p>
          <a:p>
            <a:endParaRPr lang="hr-HR" dirty="0"/>
          </a:p>
        </p:txBody>
      </p:sp>
      <p:sp>
        <p:nvSpPr>
          <p:cNvPr id="5" name="Rezervirano mjesto slike 2"/>
          <p:cNvSpPr txBox="1">
            <a:spLocks/>
          </p:cNvSpPr>
          <p:nvPr/>
        </p:nvSpPr>
        <p:spPr>
          <a:xfrm>
            <a:off x="5145088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217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VATROGASNI DOM SLAKOVEC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hr-HR" sz="2000" dirty="0"/>
              <a:t>Dobrovoljno vatrogasno društvo osnovano 1931. godine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73 člana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87" y="1211580"/>
            <a:ext cx="5440361" cy="4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1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SPORTSKI DOM SLAKOVEC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369" y="994410"/>
            <a:ext cx="5704418" cy="4278313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hr-HR" sz="2000" dirty="0"/>
              <a:t>Društvene je namjene i na stalnom korištenju NK Sloboda </a:t>
            </a:r>
            <a:r>
              <a:rPr lang="hr-HR" sz="2000" dirty="0" err="1"/>
              <a:t>Slakovec</a:t>
            </a:r>
            <a:r>
              <a:rPr lang="hr-HR" sz="2000" dirty="0"/>
              <a:t> i ostalim mještanima </a:t>
            </a:r>
            <a:r>
              <a:rPr lang="hr-HR" sz="2000" dirty="0" err="1"/>
              <a:t>Slakovca</a:t>
            </a:r>
            <a:r>
              <a:rPr lang="hr-HR" sz="2000" dirty="0"/>
              <a:t> i okolice.</a:t>
            </a:r>
          </a:p>
          <a:p>
            <a:pPr marL="285750" indent="-285750">
              <a:buFontTx/>
              <a:buChar char="-"/>
            </a:pPr>
            <a:r>
              <a:rPr lang="hr-HR" sz="2000" dirty="0"/>
              <a:t>Oko 120 korisnika</a:t>
            </a:r>
          </a:p>
        </p:txBody>
      </p:sp>
    </p:spTree>
    <p:extLst>
      <p:ext uri="{BB962C8B-B14F-4D97-AF65-F5344CB8AC3E}">
        <p14:creationId xmlns:p14="http://schemas.microsoft.com/office/powerpoint/2010/main" val="251704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NOGOMETNO IGRALIŠTE IZA SPORTSKOG DOMA</a:t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- </a:t>
            </a:r>
            <a:r>
              <a:rPr lang="hr-HR" sz="2000" dirty="0"/>
              <a:t>NK Sloboda </a:t>
            </a:r>
            <a:r>
              <a:rPr lang="hr-HR" sz="2000" dirty="0" err="1"/>
              <a:t>Slavovec</a:t>
            </a:r>
            <a:endParaRPr lang="hr-HR" sz="2000" dirty="0"/>
          </a:p>
        </p:txBody>
      </p:sp>
      <p:sp>
        <p:nvSpPr>
          <p:cNvPr id="5" name="Rezervirano mjesto slike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021" y="1257300"/>
            <a:ext cx="5706533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2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DRUGO NOGOMOETNO IGRALIŠTE UZ CESTU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994" y="1527810"/>
            <a:ext cx="5401734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9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DJEČIJE IGRALIŠTE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994" y="656166"/>
            <a:ext cx="4152106" cy="55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5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CRKVA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- Kapela sv. Križa i sv. </a:t>
            </a:r>
            <a:r>
              <a:rPr lang="hr-HR" sz="2000" dirty="0" err="1"/>
              <a:t>Florijana</a:t>
            </a:r>
            <a:endParaRPr lang="hr-HR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364" y="431005"/>
            <a:ext cx="4489847" cy="59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RASPELO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- </a:t>
            </a:r>
            <a:r>
              <a:rPr lang="hr-HR" sz="2000" dirty="0"/>
              <a:t>Privatno raspelo obitelji Oreški u     </a:t>
            </a:r>
          </a:p>
          <a:p>
            <a:r>
              <a:rPr lang="hr-HR" sz="2000" dirty="0"/>
              <a:t>  centru mjesta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87" y="598487"/>
            <a:ext cx="4227909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226</Words>
  <Application>Microsoft Macintosh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Slakovec</vt:lpstr>
      <vt:lpstr>SLAKOVEC</vt:lpstr>
      <vt:lpstr>VATROGASNI DOM SLAKOVEC</vt:lpstr>
      <vt:lpstr> SPORTSKI DOM SLAKOVEC </vt:lpstr>
      <vt:lpstr>NOGOMETNO IGRALIŠTE IZA SPORTSKOG DOMA </vt:lpstr>
      <vt:lpstr>DRUGO NOGOMOETNO IGRALIŠTE UZ CESTU</vt:lpstr>
      <vt:lpstr>DJEČIJE IGRALIŠTE</vt:lpstr>
      <vt:lpstr>CRKVA </vt:lpstr>
      <vt:lpstr>RASPELO</vt:lpstr>
      <vt:lpstr>ČIGA</vt:lpstr>
      <vt:lpstr>  ZA BICIKLISTE</vt:lpstr>
      <vt:lpstr>TENISKO IGRALIŠTE</vt:lpstr>
      <vt:lpstr>DOM ZA STARIJE I NEMOĆNE BUZA </vt:lpstr>
      <vt:lpstr>RIBNJAK JEGERSEK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Slakovec</dc:title>
  <dc:creator>Korisnik</dc:creator>
  <cp:lastModifiedBy>Višnja Špicar</cp:lastModifiedBy>
  <cp:revision>24</cp:revision>
  <dcterms:created xsi:type="dcterms:W3CDTF">2019-11-06T11:14:13Z</dcterms:created>
  <dcterms:modified xsi:type="dcterms:W3CDTF">2020-01-16T15:16:24Z</dcterms:modified>
</cp:coreProperties>
</file>