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9600" dirty="0"/>
              <a:t>MOJ ZAVIČAJ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/>
              <a:t>Izradila: marta </a:t>
            </a:r>
            <a:r>
              <a:rPr lang="hr-HR" sz="3600" dirty="0" err="1"/>
              <a:t>dorić</a:t>
            </a:r>
            <a:r>
              <a:rPr lang="hr-HR" sz="3600" dirty="0"/>
              <a:t>. 3. I</a:t>
            </a:r>
          </a:p>
          <a:p>
            <a:pPr algn="ctr"/>
            <a:r>
              <a:rPr lang="hr-HR" sz="3600" dirty="0"/>
              <a:t>100. Dan škole</a:t>
            </a:r>
          </a:p>
        </p:txBody>
      </p:sp>
    </p:spTree>
    <p:extLst>
      <p:ext uri="{BB962C8B-B14F-4D97-AF65-F5344CB8AC3E}">
        <p14:creationId xmlns:p14="http://schemas.microsoft.com/office/powerpoint/2010/main" val="129000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 </a:t>
            </a:r>
            <a:r>
              <a:rPr lang="hr-HR" dirty="0" err="1"/>
              <a:t>Ivanovaca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93518" y="2286000"/>
            <a:ext cx="9630051" cy="3325091"/>
          </a:xfrm>
        </p:spPr>
        <p:txBody>
          <a:bodyPr>
            <a:normAutofit/>
          </a:bodyPr>
          <a:lstStyle/>
          <a:p>
            <a:r>
              <a:rPr lang="hr-HR" dirty="0"/>
              <a:t>IVANOVCI se nalaze u nizinskom zavičaju</a:t>
            </a:r>
          </a:p>
          <a:p>
            <a:r>
              <a:rPr lang="hr-HR" dirty="0"/>
              <a:t>Njega obilježavaju nizine, rijeke Drava, Sava, Dunav, Vučica</a:t>
            </a:r>
          </a:p>
          <a:p>
            <a:r>
              <a:rPr lang="hr-HR" dirty="0"/>
              <a:t>Ljeta su vruća, a zime hladne</a:t>
            </a:r>
          </a:p>
          <a:p>
            <a:r>
              <a:rPr lang="hr-HR" dirty="0"/>
              <a:t>Na zemljovidu je prikazan zelenom bojom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1" y="714375"/>
            <a:ext cx="29781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likovni rezultat za ivanov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58" y="3616036"/>
            <a:ext cx="4908248" cy="29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BILJKE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Pšenica</a:t>
            </a:r>
          </a:p>
          <a:p>
            <a:r>
              <a:rPr lang="hr-HR" dirty="0"/>
              <a:t>Kukuruz</a:t>
            </a:r>
          </a:p>
          <a:p>
            <a:r>
              <a:rPr lang="hr-HR" dirty="0"/>
              <a:t>Suncokret</a:t>
            </a:r>
          </a:p>
          <a:p>
            <a:endParaRPr lang="hr-HR" dirty="0"/>
          </a:p>
        </p:txBody>
      </p:sp>
      <p:pic>
        <p:nvPicPr>
          <p:cNvPr id="5122" name="Picture 2" descr="Slikovni rezultat za pše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622119"/>
            <a:ext cx="3938443" cy="21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>
            <a:off x="2514600" y="2618509"/>
            <a:ext cx="3169228" cy="581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Slikovni rezultat za kukur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38" y="4324652"/>
            <a:ext cx="3286079" cy="21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ni poveznik sa strelicom 8"/>
          <p:cNvCxnSpPr/>
          <p:nvPr/>
        </p:nvCxnSpPr>
        <p:spPr>
          <a:xfrm>
            <a:off x="2514600" y="3200400"/>
            <a:ext cx="3579811" cy="158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6" name="Picture 6" descr="Slikovni rezultat za suncok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2" y="4628237"/>
            <a:ext cx="3170815" cy="21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ni poveznik sa strelicom 11"/>
          <p:cNvCxnSpPr/>
          <p:nvPr/>
        </p:nvCxnSpPr>
        <p:spPr>
          <a:xfrm>
            <a:off x="2254827" y="4052455"/>
            <a:ext cx="353291" cy="394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1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Vrsta drveća u nizinskom zavičaju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Hrast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Grab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Slikovni rezultat za h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93718"/>
            <a:ext cx="3179618" cy="23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10" y="4353791"/>
            <a:ext cx="3356264" cy="2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Životinje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Jelen </a:t>
            </a:r>
          </a:p>
          <a:p>
            <a:r>
              <a:rPr lang="hr-HR" dirty="0"/>
              <a:t>Roda</a:t>
            </a:r>
          </a:p>
          <a:p>
            <a:r>
              <a:rPr lang="hr-HR" dirty="0"/>
              <a:t>Žaba </a:t>
            </a:r>
          </a:p>
          <a:p>
            <a:r>
              <a:rPr lang="hr-HR" dirty="0"/>
              <a:t>Šaran</a:t>
            </a:r>
          </a:p>
          <a:p>
            <a:r>
              <a:rPr lang="hr-HR" dirty="0"/>
              <a:t>Svinje</a:t>
            </a:r>
          </a:p>
          <a:p>
            <a:r>
              <a:rPr lang="hr-HR" dirty="0"/>
              <a:t>Krave</a:t>
            </a:r>
          </a:p>
        </p:txBody>
      </p:sp>
      <p:sp>
        <p:nvSpPr>
          <p:cNvPr id="4" name="AutoShape 2" descr="Slikovni rezultat za je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94" y="1558270"/>
            <a:ext cx="1595147" cy="1331508"/>
          </a:xfrm>
          <a:prstGeom prst="rect">
            <a:avLst/>
          </a:prstGeom>
        </p:spPr>
      </p:pic>
      <p:pic>
        <p:nvPicPr>
          <p:cNvPr id="2058" name="Picture 10" descr="Slikovni rezultat za r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8" y="2776910"/>
            <a:ext cx="1604768" cy="12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Slikovni rezultat za žab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4" descr="Slikovni rezultat za žab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6" descr="Slikovni rezultat za žab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094" y="3896591"/>
            <a:ext cx="1549544" cy="1218694"/>
          </a:xfrm>
          <a:prstGeom prst="rect">
            <a:avLst/>
          </a:prstGeom>
        </p:spPr>
      </p:pic>
      <p:pic>
        <p:nvPicPr>
          <p:cNvPr id="2068" name="Picture 20" descr="Slikovni rezultat za šar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8" y="5145300"/>
            <a:ext cx="1782824" cy="13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likovni rezultat za svinj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1" y="2621827"/>
            <a:ext cx="1738213" cy="12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likovni rezultat za kra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821" y="5145300"/>
            <a:ext cx="1682273" cy="16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7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975" y="436037"/>
            <a:ext cx="8463316" cy="793431"/>
          </a:xfrm>
        </p:spPr>
        <p:txBody>
          <a:bodyPr/>
          <a:lstStyle/>
          <a:p>
            <a:r>
              <a:rPr lang="hr-HR" dirty="0"/>
              <a:t>hrana nizinskog zavičaja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422" y="1757578"/>
            <a:ext cx="10860120" cy="4784635"/>
          </a:xfrm>
        </p:spPr>
        <p:txBody>
          <a:bodyPr/>
          <a:lstStyle/>
          <a:p>
            <a:r>
              <a:rPr lang="hr-HR" dirty="0" err="1"/>
              <a:t>Fiš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Čobanac</a:t>
            </a:r>
            <a:endParaRPr lang="hr-HR" dirty="0"/>
          </a:p>
          <a:p>
            <a:endParaRPr lang="hr-HR" dirty="0"/>
          </a:p>
          <a:p>
            <a:r>
              <a:rPr lang="hr-HR" dirty="0"/>
              <a:t>Suhomesnati proizvodi – kobasice, čvarci, krvavice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Kolači: gužvare, štrudle, salenjaci</a:t>
            </a:r>
          </a:p>
        </p:txBody>
      </p:sp>
      <p:pic>
        <p:nvPicPr>
          <p:cNvPr id="3074" name="Picture 2" descr="Slikovni rezultat za fi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61" y="1631372"/>
            <a:ext cx="1737361" cy="11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čoban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čobana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802" y="2935893"/>
            <a:ext cx="1912888" cy="1147733"/>
          </a:xfrm>
          <a:prstGeom prst="rect">
            <a:avLst/>
          </a:prstGeom>
        </p:spPr>
      </p:pic>
      <p:pic>
        <p:nvPicPr>
          <p:cNvPr id="3082" name="Picture 10" descr="Slikovni rezultat za kobas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1" y="4475012"/>
            <a:ext cx="1335260" cy="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likovni rezultat za čvar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06" y="4641769"/>
            <a:ext cx="1330047" cy="8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likovni rezultat za krva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8" y="4568807"/>
            <a:ext cx="2065239" cy="10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likovni rezultat za gužv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11" y="5771613"/>
            <a:ext cx="1764472" cy="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likovni rezultat za štru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5771613"/>
            <a:ext cx="2119284" cy="10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likovni rezultat za salenjac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4038" y="5789502"/>
            <a:ext cx="2094503" cy="10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551" y="149340"/>
            <a:ext cx="9905998" cy="1478570"/>
          </a:xfrm>
        </p:spPr>
        <p:txBody>
          <a:bodyPr/>
          <a:lstStyle/>
          <a:p>
            <a:pPr algn="ctr"/>
            <a:r>
              <a:rPr lang="hr-HR" dirty="0"/>
              <a:t>Narodna nošnja mog zavičaja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2674" y="1413164"/>
            <a:ext cx="10444738" cy="437803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MUŠKA NOŠNJA      ŽENSKA NOŠNJA</a:t>
            </a:r>
          </a:p>
          <a:p>
            <a:r>
              <a:rPr lang="hr-HR" dirty="0"/>
              <a:t>Košulja		- </a:t>
            </a:r>
            <a:r>
              <a:rPr lang="hr-HR" dirty="0" err="1"/>
              <a:t>Oplećak</a:t>
            </a:r>
            <a:endParaRPr lang="hr-HR" dirty="0"/>
          </a:p>
          <a:p>
            <a:r>
              <a:rPr lang="hr-HR" dirty="0"/>
              <a:t>Hlače		- Podsuknje</a:t>
            </a:r>
          </a:p>
          <a:p>
            <a:r>
              <a:rPr lang="hr-HR" dirty="0"/>
              <a:t>Prsluk		- Suknja</a:t>
            </a:r>
          </a:p>
          <a:p>
            <a:r>
              <a:rPr lang="hr-HR" dirty="0"/>
              <a:t>Šešir			- Pregača</a:t>
            </a:r>
          </a:p>
          <a:p>
            <a:r>
              <a:rPr lang="hr-HR" dirty="0"/>
              <a:t>Čizme	- Čarape, Marama</a:t>
            </a:r>
          </a:p>
          <a:p>
            <a:r>
              <a:rPr lang="hr-HR" dirty="0"/>
              <a:t>Trobojnica		- Cipele</a:t>
            </a:r>
          </a:p>
          <a:p>
            <a:r>
              <a:rPr lang="hr-HR" dirty="0"/>
              <a:t>Surija		- Dukati	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69" y="1842655"/>
            <a:ext cx="6402568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Hvala na pažnji </a:t>
            </a:r>
            <a:r>
              <a:rPr lang="hr-HR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Ej </a:t>
            </a:r>
            <a:r>
              <a:rPr lang="hr-HR" sz="4400" dirty="0" err="1"/>
              <a:t>Ivanovci</a:t>
            </a:r>
            <a:r>
              <a:rPr lang="hr-HR" sz="4400" dirty="0"/>
              <a:t>, </a:t>
            </a:r>
            <a:r>
              <a:rPr lang="hr-HR" sz="4400" dirty="0" err="1"/>
              <a:t>Zelčin</a:t>
            </a:r>
            <a:r>
              <a:rPr lang="hr-HR" sz="4400" dirty="0"/>
              <a:t>, </a:t>
            </a:r>
            <a:r>
              <a:rPr lang="hr-HR" sz="4400" dirty="0" err="1"/>
              <a:t>Marjančaci</a:t>
            </a:r>
            <a:r>
              <a:rPr lang="hr-HR" sz="4400" dirty="0"/>
              <a:t>,</a:t>
            </a:r>
          </a:p>
          <a:p>
            <a:pPr marL="3657600" lvl="8" indent="0">
              <a:buNone/>
            </a:pPr>
            <a:r>
              <a:rPr lang="hr-HR" sz="4400" dirty="0"/>
              <a:t>Ta tri sela </a:t>
            </a:r>
            <a:r>
              <a:rPr lang="hr-HR" sz="4400" dirty="0" err="1"/>
              <a:t>Šokadija</a:t>
            </a:r>
            <a:r>
              <a:rPr lang="hr-HR" sz="4400" dirty="0"/>
              <a:t> Bela 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1" y="3367953"/>
            <a:ext cx="3884582" cy="25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2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0</TotalTime>
  <Words>154</Words>
  <Application>Microsoft Office PowerPoint</Application>
  <PresentationFormat>Široki zaslon</PresentationFormat>
  <Paragraphs>46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Kružnica</vt:lpstr>
      <vt:lpstr>MOJ ZAVIČAJ </vt:lpstr>
      <vt:lpstr>Izgled  Ivanovaca</vt:lpstr>
      <vt:lpstr>BILJKE NIZINSKOG ZAVIČAJA</vt:lpstr>
      <vt:lpstr>Vrsta drveća u nizinskom zavičaju</vt:lpstr>
      <vt:lpstr>Životinje nizinskog zavičaja</vt:lpstr>
      <vt:lpstr>hrana nizinskog zavičaja</vt:lpstr>
      <vt:lpstr>Narodna nošnja mog zavičaja </vt:lpstr>
      <vt:lpstr>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ZAVIČAJ</dc:title>
  <dc:creator>Visnja</dc:creator>
  <cp:lastModifiedBy>IVAN VRBANIĆ</cp:lastModifiedBy>
  <cp:revision>12</cp:revision>
  <dcterms:created xsi:type="dcterms:W3CDTF">2020-03-01T07:34:06Z</dcterms:created>
  <dcterms:modified xsi:type="dcterms:W3CDTF">2020-03-06T06:59:09Z</dcterms:modified>
</cp:coreProperties>
</file>