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71" r:id="rId4"/>
    <p:sldId id="273" r:id="rId5"/>
    <p:sldId id="274" r:id="rId6"/>
    <p:sldId id="272" r:id="rId7"/>
    <p:sldId id="275" r:id="rId8"/>
    <p:sldId id="276" r:id="rId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E86643-8FDA-46D7-B43B-5B02B82AA564}" type="datetimeFigureOut">
              <a:rPr lang="hr-HR" smtClean="0"/>
              <a:t>3.3.2020.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440576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E86643-8FDA-46D7-B43B-5B02B82AA564}" type="datetimeFigureOut">
              <a:rPr lang="hr-HR" smtClean="0"/>
              <a:t>3.3.2020.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384086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E86643-8FDA-46D7-B43B-5B02B82AA564}" type="datetimeFigureOut">
              <a:rPr lang="hr-HR" smtClean="0"/>
              <a:t>3.3.2020.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95AEFCB-25D7-45E9-B296-22BC53CEBA6E}" type="slidenum">
              <a:rPr lang="hr-HR" smtClean="0"/>
              <a:t>‹#›</a:t>
            </a:fld>
            <a:endParaRPr lang="hr-H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01489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E86643-8FDA-46D7-B43B-5B02B82AA564}" type="datetimeFigureOut">
              <a:rPr lang="hr-HR" smtClean="0"/>
              <a:t>3.3.2020.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1721479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E86643-8FDA-46D7-B43B-5B02B82AA564}" type="datetimeFigureOut">
              <a:rPr lang="hr-HR" smtClean="0"/>
              <a:t>3.3.2020.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95AEFCB-25D7-45E9-B296-22BC53CEBA6E}" type="slidenum">
              <a:rPr lang="hr-HR" smtClean="0"/>
              <a:t>‹#›</a:t>
            </a:fld>
            <a:endParaRPr lang="hr-H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19809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E86643-8FDA-46D7-B43B-5B02B82AA564}" type="datetimeFigureOut">
              <a:rPr lang="hr-HR" smtClean="0"/>
              <a:t>3.3.2020.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3170655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E86643-8FDA-46D7-B43B-5B02B82AA564}" type="datetimeFigureOut">
              <a:rPr lang="hr-HR" smtClean="0"/>
              <a:t>3.3.2020.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2809536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E86643-8FDA-46D7-B43B-5B02B82AA564}" type="datetimeFigureOut">
              <a:rPr lang="hr-HR" smtClean="0"/>
              <a:t>3.3.2020.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4078571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E86643-8FDA-46D7-B43B-5B02B82AA564}" type="datetimeFigureOut">
              <a:rPr lang="hr-HR" smtClean="0"/>
              <a:t>3.3.2020.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427250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E86643-8FDA-46D7-B43B-5B02B82AA564}" type="datetimeFigureOut">
              <a:rPr lang="hr-HR" smtClean="0"/>
              <a:t>3.3.2020.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252045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E86643-8FDA-46D7-B43B-5B02B82AA564}" type="datetimeFigureOut">
              <a:rPr lang="hr-HR" smtClean="0"/>
              <a:t>3.3.2020.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274144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E86643-8FDA-46D7-B43B-5B02B82AA564}" type="datetimeFigureOut">
              <a:rPr lang="hr-HR" smtClean="0"/>
              <a:t>3.3.2020.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50264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E86643-8FDA-46D7-B43B-5B02B82AA564}" type="datetimeFigureOut">
              <a:rPr lang="hr-HR" smtClean="0"/>
              <a:t>3.3.2020.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1172495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E86643-8FDA-46D7-B43B-5B02B82AA564}" type="datetimeFigureOut">
              <a:rPr lang="hr-HR" smtClean="0"/>
              <a:t>3.3.2020.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52783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86643-8FDA-46D7-B43B-5B02B82AA564}" type="datetimeFigureOut">
              <a:rPr lang="hr-HR" smtClean="0"/>
              <a:t>3.3.2020.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1848846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86643-8FDA-46D7-B43B-5B02B82AA564}" type="datetimeFigureOut">
              <a:rPr lang="hr-HR" smtClean="0"/>
              <a:t>3.3.2020.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1650898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E86643-8FDA-46D7-B43B-5B02B82AA564}" type="datetimeFigureOut">
              <a:rPr lang="hr-HR" smtClean="0"/>
              <a:t>3.3.2020.</a:t>
            </a:fld>
            <a:endParaRPr lang="hr-H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95AEFCB-25D7-45E9-B296-22BC53CEBA6E}" type="slidenum">
              <a:rPr lang="hr-HR" smtClean="0"/>
              <a:t>‹#›</a:t>
            </a:fld>
            <a:endParaRPr lang="hr-HR"/>
          </a:p>
        </p:txBody>
      </p:sp>
    </p:spTree>
    <p:extLst>
      <p:ext uri="{BB962C8B-B14F-4D97-AF65-F5344CB8AC3E}">
        <p14:creationId xmlns:p14="http://schemas.microsoft.com/office/powerpoint/2010/main" val="494562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1"/>
            <a:ext cx="7766936" cy="1646302"/>
          </a:xfrm>
        </p:spPr>
        <p:txBody>
          <a:bodyPr/>
          <a:lstStyle/>
          <a:p>
            <a:r>
              <a:rPr lang="hr-HR" dirty="0" smtClean="0"/>
              <a:t>NARODNA NOŠNJA MOGA MJESTA </a:t>
            </a:r>
            <a:endParaRPr lang="hr-HR" dirty="0"/>
          </a:p>
        </p:txBody>
      </p:sp>
      <p:sp>
        <p:nvSpPr>
          <p:cNvPr id="3" name="Subtitle 2"/>
          <p:cNvSpPr>
            <a:spLocks noGrp="1"/>
          </p:cNvSpPr>
          <p:nvPr>
            <p:ph type="subTitle" idx="1"/>
          </p:nvPr>
        </p:nvSpPr>
        <p:spPr/>
        <p:txBody>
          <a:bodyPr/>
          <a:lstStyle/>
          <a:p>
            <a:endParaRPr lang="hr-HR"/>
          </a:p>
        </p:txBody>
      </p:sp>
    </p:spTree>
    <p:extLst>
      <p:ext uri="{BB962C8B-B14F-4D97-AF65-F5344CB8AC3E}">
        <p14:creationId xmlns:p14="http://schemas.microsoft.com/office/powerpoint/2010/main" val="1302041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Muška narodna </a:t>
            </a:r>
            <a:r>
              <a:rPr lang="hr-HR" dirty="0" smtClean="0"/>
              <a:t>nošnja</a:t>
            </a:r>
            <a:endParaRPr lang="hr-HR" dirty="0"/>
          </a:p>
        </p:txBody>
      </p:sp>
      <p:sp>
        <p:nvSpPr>
          <p:cNvPr id="5" name="Content Placeholder 4"/>
          <p:cNvSpPr>
            <a:spLocks noGrp="1"/>
          </p:cNvSpPr>
          <p:nvPr>
            <p:ph idx="1"/>
          </p:nvPr>
        </p:nvSpPr>
        <p:spPr>
          <a:xfrm>
            <a:off x="677334" y="2160589"/>
            <a:ext cx="8271357" cy="3880773"/>
          </a:xfrm>
        </p:spPr>
        <p:txBody>
          <a:bodyPr/>
          <a:lstStyle/>
          <a:p>
            <a:r>
              <a:rPr lang="hr-HR" dirty="0" smtClean="0"/>
              <a:t>Sastoji se od: gaća i košulje koje su bijele boje, prsluk izvezen </a:t>
            </a:r>
          </a:p>
          <a:p>
            <a:pPr marL="0" indent="0">
              <a:buNone/>
            </a:pPr>
            <a:r>
              <a:rPr lang="hr-HR" dirty="0"/>
              <a:t> </a:t>
            </a:r>
            <a:r>
              <a:rPr lang="hr-HR" dirty="0" smtClean="0"/>
              <a:t>    zlatovezom od crnoga pliša, trobojnice tkanice oko struka, crnoga </a:t>
            </a:r>
          </a:p>
          <a:p>
            <a:pPr marL="0" indent="0">
              <a:buNone/>
            </a:pPr>
            <a:r>
              <a:rPr lang="hr-HR" dirty="0"/>
              <a:t> </a:t>
            </a:r>
            <a:r>
              <a:rPr lang="hr-HR" dirty="0" smtClean="0"/>
              <a:t>    šešira te čizama ili opanaka</a:t>
            </a:r>
          </a:p>
          <a:p>
            <a:endParaRPr lang="hr-H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1743" y="266329"/>
            <a:ext cx="3509639" cy="6085643"/>
          </a:xfrm>
          <a:prstGeom prst="rect">
            <a:avLst/>
          </a:prstGeom>
        </p:spPr>
      </p:pic>
    </p:spTree>
    <p:extLst>
      <p:ext uri="{BB962C8B-B14F-4D97-AF65-F5344CB8AC3E}">
        <p14:creationId xmlns:p14="http://schemas.microsoft.com/office/powerpoint/2010/main" val="2500454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4738" y="210105"/>
            <a:ext cx="5749566" cy="162757"/>
          </a:xfrm>
        </p:spPr>
        <p:txBody>
          <a:bodyPr>
            <a:normAutofit fontScale="90000"/>
          </a:bodyPr>
          <a:lstStyle/>
          <a:p>
            <a:endParaRPr lang="hr-HR" dirty="0"/>
          </a:p>
        </p:txBody>
      </p:sp>
      <p:sp>
        <p:nvSpPr>
          <p:cNvPr id="3" name="Content Placeholder 2"/>
          <p:cNvSpPr>
            <a:spLocks noGrp="1"/>
          </p:cNvSpPr>
          <p:nvPr>
            <p:ph idx="1"/>
          </p:nvPr>
        </p:nvSpPr>
        <p:spPr>
          <a:xfrm>
            <a:off x="526414" y="1095269"/>
            <a:ext cx="8596668" cy="3880773"/>
          </a:xfrm>
        </p:spPr>
        <p:txBody>
          <a:bodyPr/>
          <a:lstStyle/>
          <a:p>
            <a:r>
              <a:rPr lang="hr-HR" dirty="0" smtClean="0"/>
              <a:t>Postojale su svečane i radne nošnje</a:t>
            </a:r>
          </a:p>
          <a:p>
            <a:r>
              <a:rPr lang="hr-HR" u="sng" dirty="0" smtClean="0"/>
              <a:t>Svečane</a:t>
            </a:r>
            <a:r>
              <a:rPr lang="hr-HR" dirty="0" smtClean="0"/>
              <a:t> nošnje </a:t>
            </a:r>
            <a:r>
              <a:rPr lang="hr-HR" dirty="0" smtClean="0"/>
              <a:t>muškarci i žene su </a:t>
            </a:r>
            <a:r>
              <a:rPr lang="hr-HR" dirty="0" smtClean="0"/>
              <a:t>nosili samo u posebnim prilikama, npr. u svatove, u crkvu, na kirvaje i druge prigode</a:t>
            </a:r>
          </a:p>
          <a:p>
            <a:r>
              <a:rPr lang="hr-HR" u="sng" dirty="0" smtClean="0"/>
              <a:t>Radna </a:t>
            </a:r>
            <a:r>
              <a:rPr lang="hr-HR" dirty="0" smtClean="0"/>
              <a:t>nošnja nije imala </a:t>
            </a:r>
            <a:r>
              <a:rPr lang="hr-HR" dirty="0" smtClean="0"/>
              <a:t>prsluk ni maramu, </a:t>
            </a:r>
            <a:r>
              <a:rPr lang="hr-HR" dirty="0" smtClean="0"/>
              <a:t>i nosila se kako joj samo ime kaže kada se nešto radilo, to znači svakoga dana i prilikom obrađivanja zemlje ili vinograda</a:t>
            </a:r>
            <a:endParaRPr lang="hr-HR"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582" y="3452750"/>
            <a:ext cx="5601544" cy="3046584"/>
          </a:xfrm>
          <a:prstGeom prst="rect">
            <a:avLst/>
          </a:prstGeom>
        </p:spPr>
      </p:pic>
    </p:spTree>
    <p:extLst>
      <p:ext uri="{BB962C8B-B14F-4D97-AF65-F5344CB8AC3E}">
        <p14:creationId xmlns:p14="http://schemas.microsoft.com/office/powerpoint/2010/main" val="1399063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Ženska narodna nošnja</a:t>
            </a:r>
            <a:endParaRPr lang="hr-HR" dirty="0"/>
          </a:p>
        </p:txBody>
      </p:sp>
      <p:sp>
        <p:nvSpPr>
          <p:cNvPr id="3" name="Content Placeholder 2"/>
          <p:cNvSpPr>
            <a:spLocks noGrp="1"/>
          </p:cNvSpPr>
          <p:nvPr>
            <p:ph idx="1"/>
          </p:nvPr>
        </p:nvSpPr>
        <p:spPr/>
        <p:txBody>
          <a:bodyPr/>
          <a:lstStyle/>
          <a:p>
            <a:r>
              <a:rPr lang="hr-HR" dirty="0" smtClean="0"/>
              <a:t>Sastoji se od dvije bijele vezene podsuknje-krilca, crvene suknje, bijele izvezene pregače, bijele vezene košulje koja se zove oplećak, marame koja se stavlja na leđa, čipka oko vrata, bijelih čorapa od vune, crnih sandala ili opančića, oko vrata biseri ili dukati, u kosi crveni cvijet, marama ili šamija-kapa</a:t>
            </a:r>
            <a:endParaRPr lang="hr-HR"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3474" y="452761"/>
            <a:ext cx="3248526" cy="5730536"/>
          </a:xfrm>
          <a:prstGeom prst="rect">
            <a:avLst/>
          </a:prstGeom>
        </p:spPr>
      </p:pic>
    </p:spTree>
    <p:extLst>
      <p:ext uri="{BB962C8B-B14F-4D97-AF65-F5344CB8AC3E}">
        <p14:creationId xmlns:p14="http://schemas.microsoft.com/office/powerpoint/2010/main" val="3631802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903" y="0"/>
            <a:ext cx="3121776" cy="452761"/>
          </a:xfrm>
        </p:spPr>
        <p:txBody>
          <a:bodyPr>
            <a:normAutofit fontScale="90000"/>
          </a:bodyPr>
          <a:lstStyle/>
          <a:p>
            <a:endParaRPr lang="hr-HR" dirty="0"/>
          </a:p>
        </p:txBody>
      </p:sp>
      <p:sp>
        <p:nvSpPr>
          <p:cNvPr id="3" name="Content Placeholder 2"/>
          <p:cNvSpPr>
            <a:spLocks noGrp="1"/>
          </p:cNvSpPr>
          <p:nvPr>
            <p:ph idx="1"/>
          </p:nvPr>
        </p:nvSpPr>
        <p:spPr>
          <a:xfrm>
            <a:off x="548625" y="766795"/>
            <a:ext cx="8596668" cy="3880773"/>
          </a:xfrm>
        </p:spPr>
        <p:txBody>
          <a:bodyPr/>
          <a:lstStyle/>
          <a:p>
            <a:r>
              <a:rPr lang="hr-HR" dirty="0" smtClean="0"/>
              <a:t>Različito su se odjevala ženska </a:t>
            </a:r>
            <a:r>
              <a:rPr lang="hr-HR" dirty="0" smtClean="0"/>
              <a:t>djeca</a:t>
            </a:r>
            <a:r>
              <a:rPr lang="hr-HR" dirty="0" smtClean="0"/>
              <a:t>, djevojke, udane žene i starije žene</a:t>
            </a:r>
          </a:p>
          <a:p>
            <a:r>
              <a:rPr lang="hr-HR" dirty="0" smtClean="0"/>
              <a:t>Najjednostavnije su se oblačila </a:t>
            </a:r>
            <a:r>
              <a:rPr lang="hr-HR" dirty="0" smtClean="0"/>
              <a:t>djeca</a:t>
            </a:r>
            <a:endParaRPr lang="hr-HR" dirty="0" smtClean="0"/>
          </a:p>
          <a:p>
            <a:endParaRPr lang="hr-H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535" y="2445150"/>
            <a:ext cx="7029729" cy="3529521"/>
          </a:xfrm>
          <a:prstGeom prst="rect">
            <a:avLst/>
          </a:prstGeom>
        </p:spPr>
      </p:pic>
    </p:spTree>
    <p:extLst>
      <p:ext uri="{BB962C8B-B14F-4D97-AF65-F5344CB8AC3E}">
        <p14:creationId xmlns:p14="http://schemas.microsoft.com/office/powerpoint/2010/main" val="1242526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3414" y="282084"/>
            <a:ext cx="6184574" cy="126289"/>
          </a:xfrm>
        </p:spPr>
        <p:txBody>
          <a:bodyPr>
            <a:normAutofit fontScale="90000"/>
          </a:bodyPr>
          <a:lstStyle/>
          <a:p>
            <a:endParaRPr lang="hr-HR" dirty="0"/>
          </a:p>
        </p:txBody>
      </p:sp>
      <p:sp>
        <p:nvSpPr>
          <p:cNvPr id="3" name="Content Placeholder 2"/>
          <p:cNvSpPr>
            <a:spLocks noGrp="1"/>
          </p:cNvSpPr>
          <p:nvPr>
            <p:ph idx="1"/>
          </p:nvPr>
        </p:nvSpPr>
        <p:spPr>
          <a:xfrm>
            <a:off x="712845" y="1166290"/>
            <a:ext cx="8596668" cy="3880773"/>
          </a:xfrm>
        </p:spPr>
        <p:txBody>
          <a:bodyPr/>
          <a:lstStyle/>
          <a:p>
            <a:r>
              <a:rPr lang="hr-HR" dirty="0" smtClean="0"/>
              <a:t>Danas se narodna nošnja može vidjeti na nastupima KUD-ova, također je nose i neki tamburaški sastavi</a:t>
            </a:r>
            <a:endParaRPr lang="hr-H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0327" y="2345430"/>
            <a:ext cx="7365304" cy="3774243"/>
          </a:xfrm>
          <a:prstGeom prst="rect">
            <a:avLst/>
          </a:prstGeom>
        </p:spPr>
      </p:pic>
    </p:spTree>
    <p:extLst>
      <p:ext uri="{BB962C8B-B14F-4D97-AF65-F5344CB8AC3E}">
        <p14:creationId xmlns:p14="http://schemas.microsoft.com/office/powerpoint/2010/main" val="3679768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Josip Štefić - KEFA</a:t>
            </a:r>
            <a:endParaRPr lang="hr-HR" dirty="0"/>
          </a:p>
        </p:txBody>
      </p:sp>
      <p:sp>
        <p:nvSpPr>
          <p:cNvPr id="3" name="Content Placeholder 2"/>
          <p:cNvSpPr>
            <a:spLocks noGrp="1"/>
          </p:cNvSpPr>
          <p:nvPr>
            <p:ph idx="1"/>
          </p:nvPr>
        </p:nvSpPr>
        <p:spPr/>
        <p:txBody>
          <a:bodyPr/>
          <a:lstStyle/>
          <a:p>
            <a:r>
              <a:rPr lang="hr-HR" dirty="0" smtClean="0"/>
              <a:t>U mome mjestu živi osoba koja se bavi očuvanjem tradicije i </a:t>
            </a:r>
          </a:p>
          <a:p>
            <a:pPr marL="0" indent="0">
              <a:buNone/>
            </a:pPr>
            <a:r>
              <a:rPr lang="hr-HR" dirty="0" smtClean="0"/>
              <a:t>     sakupljanjem narodnih nošnji</a:t>
            </a:r>
          </a:p>
          <a:p>
            <a:r>
              <a:rPr lang="hr-HR" dirty="0" smtClean="0"/>
              <a:t>On u svojoj kolekciji ima preko 100 narodnih nošnji iz raznih </a:t>
            </a:r>
          </a:p>
          <a:p>
            <a:pPr marL="0" indent="0">
              <a:buNone/>
            </a:pPr>
            <a:r>
              <a:rPr lang="hr-HR" dirty="0"/>
              <a:t> </a:t>
            </a:r>
            <a:r>
              <a:rPr lang="hr-HR" dirty="0" smtClean="0"/>
              <a:t>    krajeva Hrvatske</a:t>
            </a:r>
          </a:p>
          <a:p>
            <a:r>
              <a:rPr lang="hr-HR" dirty="0" smtClean="0"/>
              <a:t>U današnje vrijeme su takve osobe vrlo rijetke, a trebalo bi ih</a:t>
            </a:r>
          </a:p>
          <a:p>
            <a:pPr marL="0" indent="0">
              <a:buNone/>
            </a:pPr>
            <a:r>
              <a:rPr lang="hr-HR" dirty="0"/>
              <a:t> </a:t>
            </a:r>
            <a:r>
              <a:rPr lang="hr-HR" dirty="0" smtClean="0"/>
              <a:t>    biti i više kako se tradicija i običaji ne bi izgubili</a:t>
            </a:r>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0520" y="887382"/>
            <a:ext cx="3314331" cy="5011938"/>
          </a:xfrm>
          <a:prstGeom prst="rect">
            <a:avLst/>
          </a:prstGeom>
        </p:spPr>
      </p:pic>
    </p:spTree>
    <p:extLst>
      <p:ext uri="{BB962C8B-B14F-4D97-AF65-F5344CB8AC3E}">
        <p14:creationId xmlns:p14="http://schemas.microsoft.com/office/powerpoint/2010/main" val="97624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978" y="7862"/>
            <a:ext cx="6175695" cy="293979"/>
          </a:xfrm>
        </p:spPr>
        <p:txBody>
          <a:bodyPr>
            <a:normAutofit fontScale="90000"/>
          </a:bodyPr>
          <a:lstStyle/>
          <a:p>
            <a:endParaRPr lang="hr-HR" dirty="0"/>
          </a:p>
        </p:txBody>
      </p:sp>
      <p:sp>
        <p:nvSpPr>
          <p:cNvPr id="3" name="Content Placeholder 2"/>
          <p:cNvSpPr>
            <a:spLocks noGrp="1"/>
          </p:cNvSpPr>
          <p:nvPr>
            <p:ph idx="1"/>
          </p:nvPr>
        </p:nvSpPr>
        <p:spPr>
          <a:xfrm>
            <a:off x="780180" y="1432620"/>
            <a:ext cx="8596668" cy="3880773"/>
          </a:xfrm>
        </p:spPr>
        <p:txBody>
          <a:bodyPr/>
          <a:lstStyle/>
          <a:p>
            <a:r>
              <a:rPr lang="hr-HR" dirty="0" smtClean="0"/>
              <a:t>Izradio:</a:t>
            </a:r>
          </a:p>
          <a:p>
            <a:r>
              <a:rPr lang="hr-HR" dirty="0" smtClean="0"/>
              <a:t>Ivan </a:t>
            </a:r>
            <a:r>
              <a:rPr lang="hr-HR" dirty="0" smtClean="0"/>
              <a:t>Turk, 3.i</a:t>
            </a:r>
            <a:endParaRPr lang="hr-H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8939" y="845561"/>
            <a:ext cx="4322196" cy="5830447"/>
          </a:xfrm>
          <a:prstGeom prst="rect">
            <a:avLst/>
          </a:prstGeom>
        </p:spPr>
      </p:pic>
    </p:spTree>
    <p:extLst>
      <p:ext uri="{BB962C8B-B14F-4D97-AF65-F5344CB8AC3E}">
        <p14:creationId xmlns:p14="http://schemas.microsoft.com/office/powerpoint/2010/main" val="188941998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132</TotalTime>
  <Words>262</Words>
  <Application>Microsoft Office PowerPoint</Application>
  <PresentationFormat>Widescreen</PresentationFormat>
  <Paragraphs>22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Trebuchet MS</vt:lpstr>
      <vt:lpstr>Wingdings 3</vt:lpstr>
      <vt:lpstr>Facet</vt:lpstr>
      <vt:lpstr>NARODNA NOŠNJA MOGA MJESTA </vt:lpstr>
      <vt:lpstr>Muška narodna nošnja</vt:lpstr>
      <vt:lpstr>PowerPoint Presentation</vt:lpstr>
      <vt:lpstr>Ženska narodna nošnja</vt:lpstr>
      <vt:lpstr>PowerPoint Presentation</vt:lpstr>
      <vt:lpstr>PowerPoint Presentation</vt:lpstr>
      <vt:lpstr>Josip Štefić - KEFA</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Helenizam i njegova kultura</dc:title>
  <dc:creator>Luka_Ivan_PC</dc:creator>
  <cp:lastModifiedBy>Luka_Ivan_PC</cp:lastModifiedBy>
  <cp:revision>24</cp:revision>
  <dcterms:created xsi:type="dcterms:W3CDTF">2019-02-17T18:05:43Z</dcterms:created>
  <dcterms:modified xsi:type="dcterms:W3CDTF">2020-03-03T18:08:38Z</dcterms:modified>
</cp:coreProperties>
</file>