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EBBB-F095-4E7D-95B6-1F17978FB4CD}" type="datetimeFigureOut">
              <a:rPr lang="de-DE" smtClean="0"/>
              <a:pPr/>
              <a:t>06.06.2017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7C58-1BCC-4F96-A1A2-927AAE831720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EBBB-F095-4E7D-95B6-1F17978FB4CD}" type="datetimeFigureOut">
              <a:rPr lang="de-DE" smtClean="0"/>
              <a:pPr/>
              <a:t>06.06.2017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7C58-1BCC-4F96-A1A2-927AAE831720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EBBB-F095-4E7D-95B6-1F17978FB4CD}" type="datetimeFigureOut">
              <a:rPr lang="de-DE" smtClean="0"/>
              <a:pPr/>
              <a:t>06.06.2017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7C58-1BCC-4F96-A1A2-927AAE831720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EBBB-F095-4E7D-95B6-1F17978FB4CD}" type="datetimeFigureOut">
              <a:rPr lang="de-DE" smtClean="0"/>
              <a:pPr/>
              <a:t>06.06.2017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7C58-1BCC-4F96-A1A2-927AAE831720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EBBB-F095-4E7D-95B6-1F17978FB4CD}" type="datetimeFigureOut">
              <a:rPr lang="de-DE" smtClean="0"/>
              <a:pPr/>
              <a:t>06.06.2017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7C58-1BCC-4F96-A1A2-927AAE831720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EBBB-F095-4E7D-95B6-1F17978FB4CD}" type="datetimeFigureOut">
              <a:rPr lang="de-DE" smtClean="0"/>
              <a:pPr/>
              <a:t>06.06.2017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7C58-1BCC-4F96-A1A2-927AAE831720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EBBB-F095-4E7D-95B6-1F17978FB4CD}" type="datetimeFigureOut">
              <a:rPr lang="de-DE" smtClean="0"/>
              <a:pPr/>
              <a:t>06.06.2017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7C58-1BCC-4F96-A1A2-927AAE831720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EBBB-F095-4E7D-95B6-1F17978FB4CD}" type="datetimeFigureOut">
              <a:rPr lang="de-DE" smtClean="0"/>
              <a:pPr/>
              <a:t>06.06.2017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7C58-1BCC-4F96-A1A2-927AAE831720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EBBB-F095-4E7D-95B6-1F17978FB4CD}" type="datetimeFigureOut">
              <a:rPr lang="de-DE" smtClean="0"/>
              <a:pPr/>
              <a:t>06.06.2017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7C58-1BCC-4F96-A1A2-927AAE831720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EBBB-F095-4E7D-95B6-1F17978FB4CD}" type="datetimeFigureOut">
              <a:rPr lang="de-DE" smtClean="0"/>
              <a:pPr/>
              <a:t>06.06.2017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7C58-1BCC-4F96-A1A2-927AAE831720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EBBB-F095-4E7D-95B6-1F17978FB4CD}" type="datetimeFigureOut">
              <a:rPr lang="de-DE" smtClean="0"/>
              <a:pPr/>
              <a:t>06.06.2017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7C58-1BCC-4F96-A1A2-927AAE831720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2EBBB-F095-4E7D-95B6-1F17978FB4CD}" type="datetimeFigureOut">
              <a:rPr lang="de-DE" smtClean="0"/>
              <a:pPr/>
              <a:t>06.06.2017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A7C58-1BCC-4F96-A1A2-927AAE831720}" type="slidenum">
              <a:rPr lang="de-DE" smtClean="0"/>
              <a:pPr/>
              <a:t>‹N°›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243786" cy="142875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sz="3600" b="1" u="sng" dirty="0" smtClean="0"/>
              <a:t>Das Projekt</a:t>
            </a:r>
            <a:endParaRPr lang="de-DE" sz="3600" b="1" u="sng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143116"/>
            <a:ext cx="6400800" cy="3495684"/>
          </a:xfrm>
        </p:spPr>
        <p:txBody>
          <a:bodyPr>
            <a:normAutofit/>
          </a:bodyPr>
          <a:lstStyle/>
          <a:p>
            <a:r>
              <a:rPr lang="de-DE" sz="2800" b="1" u="sng" dirty="0"/>
              <a:t>„Unser deutsch-französisches Viertel in </a:t>
            </a:r>
            <a:r>
              <a:rPr lang="de-DE" sz="2800" b="1" u="sng" dirty="0" err="1"/>
              <a:t>Scheibenhard</a:t>
            </a:r>
            <a:r>
              <a:rPr lang="de-DE" sz="2800" b="1" u="sng" dirty="0"/>
              <a:t>(t</a:t>
            </a:r>
            <a:r>
              <a:rPr lang="de-DE" sz="2800" b="1" u="sng" dirty="0" smtClean="0"/>
              <a:t>)“</a:t>
            </a:r>
          </a:p>
          <a:p>
            <a:pPr algn="l"/>
            <a:r>
              <a:rPr lang="de-DE" sz="2800" dirty="0" smtClean="0"/>
              <a:t>-Die Schulen Bad </a:t>
            </a:r>
            <a:r>
              <a:rPr lang="de-DE" sz="2800" dirty="0" err="1" smtClean="0"/>
              <a:t>Bergzabern</a:t>
            </a:r>
            <a:r>
              <a:rPr lang="de-DE" sz="2800" dirty="0" smtClean="0"/>
              <a:t> und </a:t>
            </a:r>
            <a:r>
              <a:rPr lang="de-DE" sz="2800" dirty="0" err="1"/>
              <a:t>L</a:t>
            </a:r>
            <a:r>
              <a:rPr lang="de-DE" sz="2800" dirty="0" err="1" smtClean="0"/>
              <a:t>auterbourg</a:t>
            </a:r>
            <a:r>
              <a:rPr lang="de-DE" sz="2800" dirty="0" smtClean="0"/>
              <a:t> ,4a,5a und 8a.</a:t>
            </a:r>
          </a:p>
          <a:p>
            <a:pPr algn="l"/>
            <a:r>
              <a:rPr lang="de-DE" sz="2800" dirty="0" smtClean="0"/>
              <a:t>-</a:t>
            </a:r>
            <a:r>
              <a:rPr lang="de-DE" sz="2800" dirty="0"/>
              <a:t>fiktives deutsch-französisches </a:t>
            </a:r>
            <a:r>
              <a:rPr lang="de-DE" sz="2800" dirty="0" smtClean="0"/>
              <a:t>Wohnviertel..</a:t>
            </a:r>
          </a:p>
          <a:p>
            <a:pPr algn="l"/>
            <a:endParaRPr lang="de-DE" sz="2800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sz="3200" b="1" u="sng" dirty="0" smtClean="0"/>
              <a:t>Unser Austausch für das Projekt</a:t>
            </a:r>
            <a:endParaRPr lang="de-DE" sz="3200" b="1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de-DE" sz="2000" dirty="0" smtClean="0"/>
              <a:t>-Uns vorstellen</a:t>
            </a:r>
          </a:p>
          <a:p>
            <a:pPr>
              <a:buNone/>
            </a:pPr>
            <a:r>
              <a:rPr lang="de-DE" sz="2000" dirty="0" smtClean="0"/>
              <a:t>-wo wir in der Gegend schon waren</a:t>
            </a:r>
          </a:p>
          <a:p>
            <a:pPr>
              <a:buNone/>
            </a:pPr>
            <a:r>
              <a:rPr lang="de-DE" sz="2000" dirty="0" smtClean="0"/>
              <a:t>-unsere Beziehung mit der Grenze ,wir ohne Grenze?</a:t>
            </a:r>
          </a:p>
          <a:p>
            <a:pPr>
              <a:buNone/>
            </a:pPr>
            <a:r>
              <a:rPr lang="de-DE" sz="2000" dirty="0" smtClean="0"/>
              <a:t>-Informationen über </a:t>
            </a:r>
            <a:r>
              <a:rPr lang="de-DE" sz="2000" dirty="0" err="1" smtClean="0"/>
              <a:t>Scheibenhard</a:t>
            </a:r>
            <a:r>
              <a:rPr lang="de-DE" sz="2000" dirty="0" smtClean="0"/>
              <a:t>(t) suchen.</a:t>
            </a:r>
          </a:p>
          <a:p>
            <a:pPr>
              <a:buNone/>
            </a:pPr>
            <a:r>
              <a:rPr lang="de-DE" sz="2000" dirty="0" smtClean="0"/>
              <a:t>-Das Interview von der 8a angehört</a:t>
            </a:r>
          </a:p>
          <a:p>
            <a:pPr>
              <a:buNone/>
            </a:pPr>
            <a:r>
              <a:rPr lang="de-DE" sz="2000" dirty="0" smtClean="0"/>
              <a:t>-Erstes Treffen</a:t>
            </a:r>
          </a:p>
          <a:p>
            <a:pPr>
              <a:buNone/>
            </a:pPr>
            <a:r>
              <a:rPr lang="de-DE" sz="2000" dirty="0" smtClean="0"/>
              <a:t>-Das Viertel und die Familien und neue Identitäten erstellt</a:t>
            </a:r>
          </a:p>
          <a:p>
            <a:pPr>
              <a:buNone/>
            </a:pPr>
            <a:r>
              <a:rPr lang="de-DE" sz="2000" dirty="0" smtClean="0"/>
              <a:t>-Biographie, typischer Tag geschrieben</a:t>
            </a:r>
          </a:p>
          <a:p>
            <a:pPr>
              <a:buNone/>
            </a:pPr>
            <a:r>
              <a:rPr lang="de-DE" sz="2000" dirty="0" smtClean="0"/>
              <a:t>-Zweites Treffen</a:t>
            </a:r>
          </a:p>
          <a:p>
            <a:pPr>
              <a:buNone/>
            </a:pPr>
            <a:r>
              <a:rPr lang="de-DE" sz="2000" dirty="0" smtClean="0"/>
              <a:t>-Neue Schulen erstellt</a:t>
            </a:r>
          </a:p>
          <a:p>
            <a:pPr>
              <a:buNone/>
            </a:pPr>
            <a:r>
              <a:rPr lang="de-DE" sz="2000" dirty="0" smtClean="0"/>
              <a:t>-Beste Feriencamps bestimmt</a:t>
            </a:r>
          </a:p>
          <a:p>
            <a:pPr>
              <a:buNone/>
            </a:pPr>
            <a:r>
              <a:rPr lang="de-DE" sz="2000" dirty="0" smtClean="0"/>
              <a:t>-Nachbarschaftsfest organisiert</a:t>
            </a:r>
          </a:p>
          <a:p>
            <a:pPr>
              <a:buNone/>
            </a:pPr>
            <a:r>
              <a:rPr lang="de-DE" sz="2000" dirty="0" smtClean="0"/>
              <a:t>-Vogesen..</a:t>
            </a:r>
          </a:p>
          <a:p>
            <a:pPr>
              <a:buNone/>
            </a:pPr>
            <a:endParaRPr lang="de-DE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 smtClean="0"/>
              <a:t>Meine Eindrücke..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-Es ist eine gute Idee</a:t>
            </a:r>
          </a:p>
          <a:p>
            <a:pPr>
              <a:buNone/>
            </a:pPr>
            <a:r>
              <a:rPr lang="de-DE" dirty="0" smtClean="0"/>
              <a:t>-Es hilft uns sehr mit deutschen Schülern zu arbeiten , um besseres Deutsch zu sprechen…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de-DE" dirty="0" smtClean="0"/>
          </a:p>
          <a:p>
            <a:endParaRPr lang="de-DE" dirty="0"/>
          </a:p>
          <a:p>
            <a:pPr algn="ctr">
              <a:buNone/>
            </a:pPr>
            <a:r>
              <a:rPr lang="de-DE" sz="4000" b="1" dirty="0" smtClean="0"/>
              <a:t>Vielen Dank für </a:t>
            </a:r>
            <a:r>
              <a:rPr lang="de-DE" sz="4000" b="1" dirty="0" err="1" smtClean="0"/>
              <a:t>für</a:t>
            </a:r>
            <a:r>
              <a:rPr lang="de-DE" sz="4000" b="1" dirty="0" smtClean="0"/>
              <a:t> Ihre Aufmerksamkeit!!</a:t>
            </a:r>
            <a:endParaRPr lang="de-DE" sz="4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Okeanos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136</Words>
  <Application>Microsoft Office PowerPoint</Application>
  <PresentationFormat>Affichage à l'écran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Larissa-Design</vt:lpstr>
      <vt:lpstr>Das Projekt</vt:lpstr>
      <vt:lpstr>Unser Austausch für das Projekt</vt:lpstr>
      <vt:lpstr>Meine Eindrücke..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Projekt</dc:title>
  <dc:creator>PREGLER</dc:creator>
  <cp:lastModifiedBy>prof</cp:lastModifiedBy>
  <cp:revision>83</cp:revision>
  <dcterms:created xsi:type="dcterms:W3CDTF">2017-05-21T09:08:45Z</dcterms:created>
  <dcterms:modified xsi:type="dcterms:W3CDTF">2017-06-06T09:39:41Z</dcterms:modified>
</cp:coreProperties>
</file>