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3" r:id="rId7"/>
    <p:sldId id="276" r:id="rId8"/>
    <p:sldId id="277"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6"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de-DE" smtClean="0"/>
              <a:t>Titelmasterformat durch Klicken bearbeiten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04913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27791217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22F010-92EC-46BC-8B56-988F170CFC77}" type="slidenum">
              <a:rPr lang="de-DE" smtClean="0"/>
              <a:t>‹Nr.›</a:t>
            </a:fld>
            <a:endParaRPr lang="de-DE"/>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39758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de-DE" smtClean="0"/>
              <a:t>Titelmasterformat durch Klicken bearbeiten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1519017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22F010-92EC-46BC-8B56-988F170CFC77}" type="slidenum">
              <a:rPr lang="de-DE" smtClean="0"/>
              <a:t>‹Nr.›</a:t>
            </a:fld>
            <a:endParaRPr lang="de-DE"/>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454590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de-DE" smtClean="0"/>
              <a:t>Titelmasterformat durch Klicken bearbeiten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smtClean="0"/>
              <a:t>Textmasterformat bearbeiten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de-DE" smtClean="0"/>
              <a:t>Textmasterformat bearbeiten</a:t>
            </a:r>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1163740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ncho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994868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1337928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de-DE" smtClean="0"/>
              <a:t>Titelmasterformat durch Klicken bearbeiten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11551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C1ACCD53-A507-4DEA-867E-33A820EA8B4D}" type="datetimeFigureOut">
              <a:rPr lang="de-DE" smtClean="0"/>
              <a:t>03.06.2017</a:t>
            </a:fld>
            <a:endParaRPr lang="de-DE"/>
          </a:p>
        </p:txBody>
      </p:sp>
      <p:sp>
        <p:nvSpPr>
          <p:cNvPr id="5" name="Footer Placeholder 4"/>
          <p:cNvSpPr>
            <a:spLocks noGrp="1"/>
          </p:cNvSpPr>
          <p:nvPr>
            <p:ph type="ftr" sz="quarter" idx="11"/>
          </p:nvPr>
        </p:nvSpPr>
        <p:spPr/>
        <p:txBody>
          <a:bodyPr/>
          <a:lstStyle/>
          <a:p>
            <a:endParaRPr lang="de-DE"/>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3084920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34168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C1ACCD53-A507-4DEA-867E-33A820EA8B4D}" type="datetimeFigureOut">
              <a:rPr lang="de-DE" smtClean="0"/>
              <a:t>03.06.2017</a:t>
            </a:fld>
            <a:endParaRPr lang="de-DE"/>
          </a:p>
        </p:txBody>
      </p:sp>
      <p:sp>
        <p:nvSpPr>
          <p:cNvPr id="8" name="Footer Placeholder 7"/>
          <p:cNvSpPr>
            <a:spLocks noGrp="1"/>
          </p:cNvSpPr>
          <p:nvPr>
            <p:ph type="ftr" sz="quarter" idx="11"/>
          </p:nvPr>
        </p:nvSpPr>
        <p:spPr/>
        <p:txBody>
          <a:bodyPr/>
          <a:lstStyle/>
          <a:p>
            <a:endParaRPr lang="de-DE"/>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440704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C1ACCD53-A507-4DEA-867E-33A820EA8B4D}" type="datetimeFigureOut">
              <a:rPr lang="de-DE" smtClean="0"/>
              <a:t>03.06.2017</a:t>
            </a:fld>
            <a:endParaRPr lang="de-DE"/>
          </a:p>
        </p:txBody>
      </p:sp>
      <p:sp>
        <p:nvSpPr>
          <p:cNvPr id="4" name="Footer Placeholder 3"/>
          <p:cNvSpPr>
            <a:spLocks noGrp="1"/>
          </p:cNvSpPr>
          <p:nvPr>
            <p:ph type="ftr" sz="quarter" idx="11"/>
          </p:nvPr>
        </p:nvSpPr>
        <p:spPr/>
        <p:txBody>
          <a:bodyPr/>
          <a:lstStyle/>
          <a:p>
            <a:endParaRPr lang="de-DE"/>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3720389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ACCD53-A507-4DEA-867E-33A820EA8B4D}" type="datetimeFigureOut">
              <a:rPr lang="de-DE" smtClean="0"/>
              <a:t>03.06.2017</a:t>
            </a:fld>
            <a:endParaRPr lang="de-DE"/>
          </a:p>
        </p:txBody>
      </p:sp>
      <p:sp>
        <p:nvSpPr>
          <p:cNvPr id="3" name="Footer Placeholder 2"/>
          <p:cNvSpPr>
            <a:spLocks noGrp="1"/>
          </p:cNvSpPr>
          <p:nvPr>
            <p:ph type="ftr" sz="quarter" idx="11"/>
          </p:nvPr>
        </p:nvSpPr>
        <p:spPr/>
        <p:txBody>
          <a:bodyPr/>
          <a:lstStyle/>
          <a:p>
            <a:endParaRPr lang="de-DE"/>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1629092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de-DE" smtClean="0"/>
              <a:t>Titelmasterformat durch Klicken bearbeiten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1397813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e Placeholder 4"/>
          <p:cNvSpPr>
            <a:spLocks noGrp="1"/>
          </p:cNvSpPr>
          <p:nvPr>
            <p:ph type="dt" sz="half" idx="10"/>
          </p:nvPr>
        </p:nvSpPr>
        <p:spPr/>
        <p:txBody>
          <a:bodyPr/>
          <a:lstStyle/>
          <a:p>
            <a:fld id="{C1ACCD53-A507-4DEA-867E-33A820EA8B4D}" type="datetimeFigureOut">
              <a:rPr lang="de-DE" smtClean="0"/>
              <a:t>03.06.2017</a:t>
            </a:fld>
            <a:endParaRPr lang="de-DE"/>
          </a:p>
        </p:txBody>
      </p:sp>
      <p:sp>
        <p:nvSpPr>
          <p:cNvPr id="6" name="Footer Placeholder 5"/>
          <p:cNvSpPr>
            <a:spLocks noGrp="1"/>
          </p:cNvSpPr>
          <p:nvPr>
            <p:ph type="ftr" sz="quarter" idx="11"/>
          </p:nvPr>
        </p:nvSpPr>
        <p:spPr/>
        <p:txBody>
          <a:bodyPr/>
          <a:lstStyle/>
          <a:p>
            <a:endParaRPr lang="de-DE"/>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E22F010-92EC-46BC-8B56-988F170CFC77}" type="slidenum">
              <a:rPr lang="de-DE" smtClean="0"/>
              <a:t>‹Nr.›</a:t>
            </a:fld>
            <a:endParaRPr lang="de-DE"/>
          </a:p>
        </p:txBody>
      </p:sp>
    </p:spTree>
    <p:extLst>
      <p:ext uri="{BB962C8B-B14F-4D97-AF65-F5344CB8AC3E}">
        <p14:creationId xmlns:p14="http://schemas.microsoft.com/office/powerpoint/2010/main" val="2623816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C1ACCD53-A507-4DEA-867E-33A820EA8B4D}" type="datetimeFigureOut">
              <a:rPr lang="de-DE" smtClean="0"/>
              <a:t>03.06.2017</a:t>
            </a:fld>
            <a:endParaRPr lang="de-DE"/>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de-DE"/>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E22F010-92EC-46BC-8B56-988F170CFC77}" type="slidenum">
              <a:rPr lang="de-DE" smtClean="0"/>
              <a:t>‹Nr.›</a:t>
            </a:fld>
            <a:endParaRPr lang="de-DE"/>
          </a:p>
        </p:txBody>
      </p:sp>
    </p:spTree>
    <p:extLst>
      <p:ext uri="{BB962C8B-B14F-4D97-AF65-F5344CB8AC3E}">
        <p14:creationId xmlns:p14="http://schemas.microsoft.com/office/powerpoint/2010/main" val="419040319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eurodistrict-pamina.eu/"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ofaj.org/"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2589214" y="2514601"/>
            <a:ext cx="8579530" cy="1051560"/>
          </a:xfrm>
        </p:spPr>
        <p:txBody>
          <a:bodyPr/>
          <a:lstStyle/>
          <a:p>
            <a:r>
              <a:rPr lang="de-DE" dirty="0" err="1" smtClean="0">
                <a:solidFill>
                  <a:srgbClr val="0070C0"/>
                </a:solidFill>
              </a:rPr>
              <a:t>Voyage</a:t>
            </a:r>
            <a:r>
              <a:rPr lang="de-DE" dirty="0" smtClean="0">
                <a:solidFill>
                  <a:srgbClr val="0070C0"/>
                </a:solidFill>
              </a:rPr>
              <a:t> </a:t>
            </a:r>
            <a:r>
              <a:rPr lang="de-DE" dirty="0" err="1" smtClean="0">
                <a:solidFill>
                  <a:srgbClr val="0070C0"/>
                </a:solidFill>
              </a:rPr>
              <a:t>dans</a:t>
            </a:r>
            <a:r>
              <a:rPr lang="de-DE" dirty="0" smtClean="0">
                <a:solidFill>
                  <a:srgbClr val="0070C0"/>
                </a:solidFill>
              </a:rPr>
              <a:t> les Vosges</a:t>
            </a:r>
            <a:endParaRPr lang="de-DE" dirty="0">
              <a:solidFill>
                <a:srgbClr val="0070C0"/>
              </a:solidFill>
            </a:endParaRPr>
          </a:p>
        </p:txBody>
      </p:sp>
      <p:sp>
        <p:nvSpPr>
          <p:cNvPr id="3" name="Untertitel 2"/>
          <p:cNvSpPr>
            <a:spLocks noGrp="1"/>
          </p:cNvSpPr>
          <p:nvPr>
            <p:ph type="subTitle" idx="1"/>
          </p:nvPr>
        </p:nvSpPr>
        <p:spPr>
          <a:xfrm>
            <a:off x="2390503" y="4245429"/>
            <a:ext cx="9114109" cy="1658233"/>
          </a:xfrm>
        </p:spPr>
        <p:txBody>
          <a:bodyPr>
            <a:normAutofit/>
          </a:bodyPr>
          <a:lstStyle/>
          <a:p>
            <a:r>
              <a:rPr lang="de-DE" dirty="0" smtClean="0"/>
              <a:t> 22 et 23 </a:t>
            </a:r>
            <a:r>
              <a:rPr lang="de-DE" dirty="0" err="1" smtClean="0"/>
              <a:t>juin</a:t>
            </a:r>
            <a:r>
              <a:rPr lang="de-DE" dirty="0" smtClean="0"/>
              <a:t> 2017</a:t>
            </a:r>
          </a:p>
          <a:p>
            <a:endParaRPr lang="de-DE" dirty="0" smtClean="0"/>
          </a:p>
          <a:p>
            <a:r>
              <a:rPr lang="de-DE" dirty="0" smtClean="0"/>
              <a:t>5e </a:t>
            </a:r>
            <a:r>
              <a:rPr lang="de-DE" dirty="0" err="1" smtClean="0"/>
              <a:t>bilingue</a:t>
            </a:r>
            <a:r>
              <a:rPr lang="de-DE" dirty="0" smtClean="0"/>
              <a:t> et 4e </a:t>
            </a:r>
            <a:r>
              <a:rPr lang="de-DE" dirty="0" err="1" smtClean="0"/>
              <a:t>bilingue</a:t>
            </a:r>
            <a:r>
              <a:rPr lang="de-DE" dirty="0" smtClean="0"/>
              <a:t> du </a:t>
            </a:r>
            <a:r>
              <a:rPr lang="de-DE" dirty="0" err="1" smtClean="0"/>
              <a:t>collège</a:t>
            </a:r>
            <a:r>
              <a:rPr lang="de-DE" dirty="0" smtClean="0"/>
              <a:t> de </a:t>
            </a:r>
            <a:r>
              <a:rPr lang="de-DE" dirty="0" err="1" smtClean="0"/>
              <a:t>Lauterbourg</a:t>
            </a:r>
            <a:endParaRPr lang="de-DE" dirty="0" smtClean="0"/>
          </a:p>
          <a:p>
            <a:r>
              <a:rPr lang="de-DE" dirty="0" smtClean="0"/>
              <a:t>8a du </a:t>
            </a:r>
            <a:r>
              <a:rPr lang="de-DE" dirty="0" err="1" smtClean="0"/>
              <a:t>lycée</a:t>
            </a:r>
            <a:r>
              <a:rPr lang="de-DE" dirty="0" smtClean="0"/>
              <a:t> de Bad </a:t>
            </a:r>
            <a:r>
              <a:rPr lang="de-DE" dirty="0" err="1" smtClean="0"/>
              <a:t>Bergzabern</a:t>
            </a:r>
            <a:endParaRPr lang="de-DE" dirty="0"/>
          </a:p>
        </p:txBody>
      </p:sp>
    </p:spTree>
    <p:extLst>
      <p:ext uri="{BB962C8B-B14F-4D97-AF65-F5344CB8AC3E}">
        <p14:creationId xmlns:p14="http://schemas.microsoft.com/office/powerpoint/2010/main" val="17155466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Les </a:t>
            </a:r>
            <a:r>
              <a:rPr lang="de-DE" dirty="0" err="1" smtClean="0">
                <a:solidFill>
                  <a:srgbClr val="0070C0"/>
                </a:solidFill>
              </a:rPr>
              <a:t>bagages</a:t>
            </a:r>
            <a:endParaRPr lang="de-DE" dirty="0">
              <a:solidFill>
                <a:srgbClr val="0070C0"/>
              </a:solidFill>
            </a:endParaRPr>
          </a:p>
        </p:txBody>
      </p:sp>
      <p:sp>
        <p:nvSpPr>
          <p:cNvPr id="3" name="Inhaltsplatzhalter 2"/>
          <p:cNvSpPr>
            <a:spLocks noGrp="1"/>
          </p:cNvSpPr>
          <p:nvPr>
            <p:ph idx="1"/>
          </p:nvPr>
        </p:nvSpPr>
        <p:spPr/>
        <p:txBody>
          <a:bodyPr>
            <a:normAutofit fontScale="92500" lnSpcReduction="20000"/>
          </a:bodyPr>
          <a:lstStyle/>
          <a:p>
            <a:pPr marL="0" indent="0">
              <a:buNone/>
            </a:pPr>
            <a:r>
              <a:rPr lang="de-DE" dirty="0" err="1" smtClean="0">
                <a:solidFill>
                  <a:srgbClr val="FF0000"/>
                </a:solidFill>
              </a:rPr>
              <a:t>Une</a:t>
            </a:r>
            <a:r>
              <a:rPr lang="de-DE" dirty="0" smtClean="0">
                <a:solidFill>
                  <a:srgbClr val="FF0000"/>
                </a:solidFill>
              </a:rPr>
              <a:t> </a:t>
            </a:r>
            <a:r>
              <a:rPr lang="de-DE" dirty="0" err="1" smtClean="0">
                <a:solidFill>
                  <a:srgbClr val="FF0000"/>
                </a:solidFill>
              </a:rPr>
              <a:t>valise</a:t>
            </a:r>
            <a:r>
              <a:rPr lang="de-DE" dirty="0" smtClean="0">
                <a:solidFill>
                  <a:srgbClr val="FF0000"/>
                </a:solidFill>
              </a:rPr>
              <a:t> </a:t>
            </a:r>
            <a:r>
              <a:rPr lang="de-DE" dirty="0" err="1" smtClean="0">
                <a:solidFill>
                  <a:srgbClr val="FF0000"/>
                </a:solidFill>
              </a:rPr>
              <a:t>ou</a:t>
            </a:r>
            <a:r>
              <a:rPr lang="de-DE" dirty="0" smtClean="0">
                <a:solidFill>
                  <a:srgbClr val="FF0000"/>
                </a:solidFill>
              </a:rPr>
              <a:t> </a:t>
            </a:r>
            <a:r>
              <a:rPr lang="de-DE" dirty="0" err="1" smtClean="0">
                <a:solidFill>
                  <a:srgbClr val="FF0000"/>
                </a:solidFill>
              </a:rPr>
              <a:t>un</a:t>
            </a:r>
            <a:r>
              <a:rPr lang="de-DE" dirty="0" smtClean="0">
                <a:solidFill>
                  <a:srgbClr val="FF0000"/>
                </a:solidFill>
              </a:rPr>
              <a:t> </a:t>
            </a:r>
            <a:r>
              <a:rPr lang="de-DE" dirty="0" err="1" smtClean="0">
                <a:solidFill>
                  <a:srgbClr val="FF0000"/>
                </a:solidFill>
              </a:rPr>
              <a:t>grand</a:t>
            </a:r>
            <a:r>
              <a:rPr lang="de-DE" dirty="0" smtClean="0">
                <a:solidFill>
                  <a:srgbClr val="FF0000"/>
                </a:solidFill>
              </a:rPr>
              <a:t> </a:t>
            </a:r>
            <a:r>
              <a:rPr lang="de-DE" dirty="0" err="1" smtClean="0">
                <a:solidFill>
                  <a:srgbClr val="FF0000"/>
                </a:solidFill>
              </a:rPr>
              <a:t>sac</a:t>
            </a:r>
            <a:r>
              <a:rPr lang="de-DE" dirty="0" smtClean="0">
                <a:solidFill>
                  <a:srgbClr val="FF0000"/>
                </a:solidFill>
              </a:rPr>
              <a:t> de </a:t>
            </a:r>
            <a:r>
              <a:rPr lang="de-DE" dirty="0" err="1" smtClean="0">
                <a:solidFill>
                  <a:srgbClr val="FF0000"/>
                </a:solidFill>
              </a:rPr>
              <a:t>voyage</a:t>
            </a:r>
            <a:r>
              <a:rPr lang="de-DE" dirty="0" smtClean="0">
                <a:solidFill>
                  <a:srgbClr val="FF0000"/>
                </a:solidFill>
              </a:rPr>
              <a:t> </a:t>
            </a:r>
            <a:r>
              <a:rPr lang="de-DE" dirty="0" err="1" smtClean="0">
                <a:solidFill>
                  <a:srgbClr val="FF0000"/>
                </a:solidFill>
              </a:rPr>
              <a:t>portant</a:t>
            </a:r>
            <a:r>
              <a:rPr lang="de-DE" dirty="0" smtClean="0">
                <a:solidFill>
                  <a:srgbClr val="FF0000"/>
                </a:solidFill>
              </a:rPr>
              <a:t> les </a:t>
            </a:r>
            <a:r>
              <a:rPr lang="de-DE" dirty="0" err="1" smtClean="0">
                <a:solidFill>
                  <a:srgbClr val="FF0000"/>
                </a:solidFill>
              </a:rPr>
              <a:t>coordonnées</a:t>
            </a:r>
            <a:r>
              <a:rPr lang="de-DE" dirty="0" smtClean="0">
                <a:solidFill>
                  <a:srgbClr val="FF0000"/>
                </a:solidFill>
              </a:rPr>
              <a:t> de </a:t>
            </a:r>
            <a:r>
              <a:rPr lang="de-DE" dirty="0" err="1" smtClean="0">
                <a:solidFill>
                  <a:srgbClr val="FF0000"/>
                </a:solidFill>
              </a:rPr>
              <a:t>l‘élève</a:t>
            </a:r>
            <a:r>
              <a:rPr lang="de-DE" dirty="0" smtClean="0">
                <a:solidFill>
                  <a:srgbClr val="FF0000"/>
                </a:solidFill>
              </a:rPr>
              <a:t>. </a:t>
            </a:r>
            <a:r>
              <a:rPr lang="de-DE" dirty="0" err="1" smtClean="0">
                <a:solidFill>
                  <a:srgbClr val="FF0000"/>
                </a:solidFill>
              </a:rPr>
              <a:t>Déposé</a:t>
            </a:r>
            <a:r>
              <a:rPr lang="de-DE" dirty="0" smtClean="0">
                <a:solidFill>
                  <a:srgbClr val="FF0000"/>
                </a:solidFill>
              </a:rPr>
              <a:t>(e) </a:t>
            </a:r>
            <a:r>
              <a:rPr lang="de-DE" dirty="0" err="1" smtClean="0">
                <a:solidFill>
                  <a:srgbClr val="FF0000"/>
                </a:solidFill>
              </a:rPr>
              <a:t>dans</a:t>
            </a:r>
            <a:r>
              <a:rPr lang="de-DE" dirty="0" smtClean="0">
                <a:solidFill>
                  <a:srgbClr val="FF0000"/>
                </a:solidFill>
              </a:rPr>
              <a:t> la </a:t>
            </a:r>
            <a:r>
              <a:rPr lang="de-DE" dirty="0" err="1" smtClean="0">
                <a:solidFill>
                  <a:srgbClr val="FF0000"/>
                </a:solidFill>
              </a:rPr>
              <a:t>soute</a:t>
            </a:r>
            <a:r>
              <a:rPr lang="de-DE" dirty="0" smtClean="0">
                <a:solidFill>
                  <a:srgbClr val="FF0000"/>
                </a:solidFill>
              </a:rPr>
              <a:t> de </a:t>
            </a:r>
            <a:r>
              <a:rPr lang="de-DE" dirty="0" err="1" smtClean="0">
                <a:solidFill>
                  <a:srgbClr val="FF0000"/>
                </a:solidFill>
              </a:rPr>
              <a:t>l‘autocar</a:t>
            </a:r>
            <a:r>
              <a:rPr lang="de-DE" dirty="0" smtClean="0">
                <a:solidFill>
                  <a:srgbClr val="FF0000"/>
                </a:solidFill>
              </a:rPr>
              <a:t> </a:t>
            </a:r>
            <a:r>
              <a:rPr lang="de-DE" dirty="0" err="1" smtClean="0">
                <a:solidFill>
                  <a:srgbClr val="FF0000"/>
                </a:solidFill>
              </a:rPr>
              <a:t>pour</a:t>
            </a:r>
            <a:r>
              <a:rPr lang="de-DE" dirty="0" smtClean="0">
                <a:solidFill>
                  <a:srgbClr val="FF0000"/>
                </a:solidFill>
              </a:rPr>
              <a:t> des </a:t>
            </a:r>
            <a:r>
              <a:rPr lang="de-DE" dirty="0" err="1" smtClean="0">
                <a:solidFill>
                  <a:srgbClr val="FF0000"/>
                </a:solidFill>
              </a:rPr>
              <a:t>raisons</a:t>
            </a:r>
            <a:r>
              <a:rPr lang="de-DE" dirty="0" smtClean="0">
                <a:solidFill>
                  <a:srgbClr val="FF0000"/>
                </a:solidFill>
              </a:rPr>
              <a:t> de </a:t>
            </a:r>
            <a:r>
              <a:rPr lang="de-DE" dirty="0" err="1" smtClean="0">
                <a:solidFill>
                  <a:srgbClr val="FF0000"/>
                </a:solidFill>
              </a:rPr>
              <a:t>sécurité</a:t>
            </a:r>
            <a:r>
              <a:rPr lang="de-DE" dirty="0" smtClean="0">
                <a:solidFill>
                  <a:srgbClr val="FF0000"/>
                </a:solidFill>
              </a:rPr>
              <a:t>, </a:t>
            </a:r>
            <a:r>
              <a:rPr lang="de-DE" dirty="0" err="1" smtClean="0">
                <a:solidFill>
                  <a:srgbClr val="FF0000"/>
                </a:solidFill>
              </a:rPr>
              <a:t>il</a:t>
            </a:r>
            <a:r>
              <a:rPr lang="de-DE" dirty="0" smtClean="0">
                <a:solidFill>
                  <a:srgbClr val="FF0000"/>
                </a:solidFill>
              </a:rPr>
              <a:t> ne </a:t>
            </a:r>
            <a:r>
              <a:rPr lang="de-DE" dirty="0" err="1" smtClean="0">
                <a:solidFill>
                  <a:srgbClr val="FF0000"/>
                </a:solidFill>
              </a:rPr>
              <a:t>sera</a:t>
            </a:r>
            <a:r>
              <a:rPr lang="de-DE" dirty="0" smtClean="0">
                <a:solidFill>
                  <a:srgbClr val="FF0000"/>
                </a:solidFill>
              </a:rPr>
              <a:t> </a:t>
            </a:r>
            <a:r>
              <a:rPr lang="de-DE" dirty="0" err="1" smtClean="0">
                <a:solidFill>
                  <a:srgbClr val="FF0000"/>
                </a:solidFill>
              </a:rPr>
              <a:t>pas</a:t>
            </a:r>
            <a:r>
              <a:rPr lang="de-DE" dirty="0" smtClean="0">
                <a:solidFill>
                  <a:srgbClr val="FF0000"/>
                </a:solidFill>
              </a:rPr>
              <a:t> </a:t>
            </a:r>
            <a:r>
              <a:rPr lang="de-DE" dirty="0" err="1" smtClean="0">
                <a:solidFill>
                  <a:srgbClr val="FF0000"/>
                </a:solidFill>
              </a:rPr>
              <a:t>possible</a:t>
            </a:r>
            <a:r>
              <a:rPr lang="de-DE" dirty="0" smtClean="0">
                <a:solidFill>
                  <a:srgbClr val="FF0000"/>
                </a:solidFill>
              </a:rPr>
              <a:t> </a:t>
            </a:r>
            <a:r>
              <a:rPr lang="de-DE" dirty="0" err="1" smtClean="0">
                <a:solidFill>
                  <a:srgbClr val="FF0000"/>
                </a:solidFill>
              </a:rPr>
              <a:t>d‘y</a:t>
            </a:r>
            <a:r>
              <a:rPr lang="de-DE" dirty="0" smtClean="0">
                <a:solidFill>
                  <a:srgbClr val="FF0000"/>
                </a:solidFill>
              </a:rPr>
              <a:t> </a:t>
            </a:r>
            <a:r>
              <a:rPr lang="de-DE" dirty="0" err="1" smtClean="0">
                <a:solidFill>
                  <a:srgbClr val="FF0000"/>
                </a:solidFill>
              </a:rPr>
              <a:t>accéder</a:t>
            </a:r>
            <a:r>
              <a:rPr lang="de-DE" dirty="0" smtClean="0">
                <a:solidFill>
                  <a:srgbClr val="FF0000"/>
                </a:solidFill>
              </a:rPr>
              <a:t> </a:t>
            </a:r>
            <a:r>
              <a:rPr lang="de-DE" dirty="0" err="1" smtClean="0">
                <a:solidFill>
                  <a:srgbClr val="FF0000"/>
                </a:solidFill>
              </a:rPr>
              <a:t>pendant</a:t>
            </a:r>
            <a:r>
              <a:rPr lang="de-DE" dirty="0" smtClean="0">
                <a:solidFill>
                  <a:srgbClr val="FF0000"/>
                </a:solidFill>
              </a:rPr>
              <a:t> le </a:t>
            </a:r>
            <a:r>
              <a:rPr lang="de-DE" dirty="0" err="1" smtClean="0">
                <a:solidFill>
                  <a:srgbClr val="FF0000"/>
                </a:solidFill>
              </a:rPr>
              <a:t>voyage</a:t>
            </a:r>
            <a:r>
              <a:rPr lang="de-DE" dirty="0" smtClean="0">
                <a:solidFill>
                  <a:srgbClr val="FF0000"/>
                </a:solidFill>
              </a:rPr>
              <a:t> avant </a:t>
            </a:r>
            <a:r>
              <a:rPr lang="de-DE" dirty="0" err="1" smtClean="0">
                <a:solidFill>
                  <a:srgbClr val="FF0000"/>
                </a:solidFill>
              </a:rPr>
              <a:t>l‘arrivée</a:t>
            </a:r>
            <a:r>
              <a:rPr lang="de-DE" dirty="0" smtClean="0">
                <a:solidFill>
                  <a:srgbClr val="FF0000"/>
                </a:solidFill>
              </a:rPr>
              <a:t>.</a:t>
            </a:r>
          </a:p>
          <a:p>
            <a:pPr marL="0" indent="0">
              <a:buNone/>
            </a:pPr>
            <a:endParaRPr lang="de-DE" dirty="0"/>
          </a:p>
          <a:p>
            <a:pPr marL="0" indent="0">
              <a:buNone/>
            </a:pPr>
            <a:r>
              <a:rPr lang="de-DE" dirty="0" err="1" smtClean="0">
                <a:solidFill>
                  <a:srgbClr val="FF0000"/>
                </a:solidFill>
              </a:rPr>
              <a:t>Prévoir</a:t>
            </a:r>
            <a:r>
              <a:rPr lang="de-DE" dirty="0" smtClean="0">
                <a:solidFill>
                  <a:srgbClr val="FF0000"/>
                </a:solidFill>
              </a:rPr>
              <a:t> :</a:t>
            </a:r>
          </a:p>
          <a:p>
            <a:pPr marL="0" indent="0">
              <a:buNone/>
            </a:pPr>
            <a:r>
              <a:rPr lang="de-DE" dirty="0" smtClean="0">
                <a:solidFill>
                  <a:srgbClr val="FF0000"/>
                </a:solidFill>
              </a:rPr>
              <a:t>- </a:t>
            </a:r>
            <a:r>
              <a:rPr lang="de-DE" dirty="0" smtClean="0">
                <a:solidFill>
                  <a:srgbClr val="FF0000"/>
                </a:solidFill>
              </a:rPr>
              <a:t>    </a:t>
            </a:r>
            <a:r>
              <a:rPr lang="de-DE" dirty="0" err="1" smtClean="0">
                <a:solidFill>
                  <a:srgbClr val="FF0000"/>
                </a:solidFill>
              </a:rPr>
              <a:t>un</a:t>
            </a:r>
            <a:r>
              <a:rPr lang="de-DE" dirty="0" smtClean="0">
                <a:solidFill>
                  <a:srgbClr val="FF0000"/>
                </a:solidFill>
              </a:rPr>
              <a:t> </a:t>
            </a:r>
            <a:r>
              <a:rPr lang="de-DE" dirty="0" err="1" smtClean="0">
                <a:solidFill>
                  <a:srgbClr val="FF0000"/>
                </a:solidFill>
              </a:rPr>
              <a:t>nécessaire</a:t>
            </a:r>
            <a:r>
              <a:rPr lang="de-DE" dirty="0" smtClean="0">
                <a:solidFill>
                  <a:srgbClr val="FF0000"/>
                </a:solidFill>
              </a:rPr>
              <a:t> de </a:t>
            </a:r>
            <a:r>
              <a:rPr lang="de-DE" dirty="0" err="1" smtClean="0">
                <a:solidFill>
                  <a:srgbClr val="FF0000"/>
                </a:solidFill>
              </a:rPr>
              <a:t>toilette</a:t>
            </a:r>
            <a:r>
              <a:rPr lang="de-DE" dirty="0" smtClean="0">
                <a:solidFill>
                  <a:srgbClr val="FF0000"/>
                </a:solidFill>
              </a:rPr>
              <a:t> </a:t>
            </a:r>
            <a:r>
              <a:rPr lang="de-DE" dirty="0" err="1" smtClean="0">
                <a:solidFill>
                  <a:srgbClr val="FF0000"/>
                </a:solidFill>
              </a:rPr>
              <a:t>complet</a:t>
            </a:r>
            <a:endParaRPr lang="de-DE" dirty="0" smtClean="0">
              <a:solidFill>
                <a:srgbClr val="FF0000"/>
              </a:solidFill>
            </a:endParaRPr>
          </a:p>
          <a:p>
            <a:pPr>
              <a:buFontTx/>
              <a:buChar char="-"/>
            </a:pPr>
            <a:r>
              <a:rPr lang="de-DE" dirty="0" err="1">
                <a:solidFill>
                  <a:srgbClr val="FF0000"/>
                </a:solidFill>
              </a:rPr>
              <a:t>u</a:t>
            </a:r>
            <a:r>
              <a:rPr lang="de-DE" dirty="0" err="1" smtClean="0">
                <a:solidFill>
                  <a:srgbClr val="FF0000"/>
                </a:solidFill>
              </a:rPr>
              <a:t>n</a:t>
            </a:r>
            <a:r>
              <a:rPr lang="de-DE" dirty="0" smtClean="0">
                <a:solidFill>
                  <a:srgbClr val="FF0000"/>
                </a:solidFill>
              </a:rPr>
              <a:t> </a:t>
            </a:r>
            <a:r>
              <a:rPr lang="de-DE" dirty="0" err="1" smtClean="0">
                <a:solidFill>
                  <a:srgbClr val="FF0000"/>
                </a:solidFill>
              </a:rPr>
              <a:t>pyjama</a:t>
            </a:r>
            <a:r>
              <a:rPr lang="de-DE" dirty="0" smtClean="0">
                <a:solidFill>
                  <a:srgbClr val="FF0000"/>
                </a:solidFill>
              </a:rPr>
              <a:t> (+ </a:t>
            </a:r>
            <a:r>
              <a:rPr lang="de-DE" dirty="0" err="1" smtClean="0">
                <a:solidFill>
                  <a:srgbClr val="FF0000"/>
                </a:solidFill>
              </a:rPr>
              <a:t>un</a:t>
            </a:r>
            <a:r>
              <a:rPr lang="de-DE" dirty="0" smtClean="0">
                <a:solidFill>
                  <a:srgbClr val="FF0000"/>
                </a:solidFill>
              </a:rPr>
              <a:t> </a:t>
            </a:r>
            <a:r>
              <a:rPr lang="de-DE" dirty="0" err="1" smtClean="0">
                <a:solidFill>
                  <a:srgbClr val="FF0000"/>
                </a:solidFill>
              </a:rPr>
              <a:t>sac</a:t>
            </a:r>
            <a:r>
              <a:rPr lang="de-DE" dirty="0" smtClean="0">
                <a:solidFill>
                  <a:srgbClr val="FF0000"/>
                </a:solidFill>
              </a:rPr>
              <a:t> de </a:t>
            </a:r>
            <a:r>
              <a:rPr lang="de-DE" dirty="0" err="1" smtClean="0">
                <a:solidFill>
                  <a:srgbClr val="FF0000"/>
                </a:solidFill>
              </a:rPr>
              <a:t>couchage</a:t>
            </a:r>
            <a:r>
              <a:rPr lang="de-DE" dirty="0" smtClean="0">
                <a:solidFill>
                  <a:srgbClr val="FF0000"/>
                </a:solidFill>
              </a:rPr>
              <a:t> </a:t>
            </a:r>
            <a:r>
              <a:rPr lang="de-DE" dirty="0" err="1" smtClean="0">
                <a:solidFill>
                  <a:srgbClr val="FF0000"/>
                </a:solidFill>
              </a:rPr>
              <a:t>ou</a:t>
            </a:r>
            <a:r>
              <a:rPr lang="de-DE" dirty="0" smtClean="0">
                <a:solidFill>
                  <a:srgbClr val="FF0000"/>
                </a:solidFill>
              </a:rPr>
              <a:t> </a:t>
            </a:r>
            <a:r>
              <a:rPr lang="de-DE" dirty="0" err="1" smtClean="0">
                <a:solidFill>
                  <a:srgbClr val="FF0000"/>
                </a:solidFill>
              </a:rPr>
              <a:t>une</a:t>
            </a:r>
            <a:r>
              <a:rPr lang="de-DE" dirty="0" smtClean="0">
                <a:solidFill>
                  <a:srgbClr val="FF0000"/>
                </a:solidFill>
              </a:rPr>
              <a:t> </a:t>
            </a:r>
            <a:r>
              <a:rPr lang="de-DE" dirty="0" err="1" smtClean="0">
                <a:solidFill>
                  <a:srgbClr val="FF0000"/>
                </a:solidFill>
              </a:rPr>
              <a:t>couverture</a:t>
            </a:r>
            <a:r>
              <a:rPr lang="de-DE" dirty="0" smtClean="0">
                <a:solidFill>
                  <a:srgbClr val="FF0000"/>
                </a:solidFill>
              </a:rPr>
              <a:t> </a:t>
            </a:r>
            <a:r>
              <a:rPr lang="de-DE" dirty="0" err="1" smtClean="0">
                <a:solidFill>
                  <a:srgbClr val="FF0000"/>
                </a:solidFill>
              </a:rPr>
              <a:t>polaire</a:t>
            </a:r>
            <a:r>
              <a:rPr lang="de-DE" dirty="0" smtClean="0">
                <a:solidFill>
                  <a:srgbClr val="FF0000"/>
                </a:solidFill>
              </a:rPr>
              <a:t> </a:t>
            </a:r>
            <a:r>
              <a:rPr lang="de-DE" dirty="0" err="1" smtClean="0">
                <a:solidFill>
                  <a:srgbClr val="FF0000"/>
                </a:solidFill>
              </a:rPr>
              <a:t>pour</a:t>
            </a:r>
            <a:r>
              <a:rPr lang="de-DE" dirty="0" smtClean="0">
                <a:solidFill>
                  <a:srgbClr val="FF0000"/>
                </a:solidFill>
              </a:rPr>
              <a:t> les plus </a:t>
            </a:r>
            <a:r>
              <a:rPr lang="de-DE" dirty="0" err="1" smtClean="0">
                <a:solidFill>
                  <a:srgbClr val="FF0000"/>
                </a:solidFill>
              </a:rPr>
              <a:t>frileux</a:t>
            </a:r>
            <a:r>
              <a:rPr lang="de-DE" dirty="0" smtClean="0">
                <a:solidFill>
                  <a:srgbClr val="FF0000"/>
                </a:solidFill>
              </a:rPr>
              <a:t>)</a:t>
            </a:r>
          </a:p>
          <a:p>
            <a:pPr>
              <a:buFontTx/>
              <a:buChar char="-"/>
            </a:pPr>
            <a:r>
              <a:rPr lang="de-DE" dirty="0">
                <a:solidFill>
                  <a:srgbClr val="FF0000"/>
                </a:solidFill>
              </a:rPr>
              <a:t>d</a:t>
            </a:r>
            <a:r>
              <a:rPr lang="de-DE" dirty="0" smtClean="0">
                <a:solidFill>
                  <a:srgbClr val="FF0000"/>
                </a:solidFill>
              </a:rPr>
              <a:t>es </a:t>
            </a:r>
            <a:r>
              <a:rPr lang="de-DE" dirty="0" err="1" smtClean="0">
                <a:solidFill>
                  <a:srgbClr val="FF0000"/>
                </a:solidFill>
              </a:rPr>
              <a:t>vêtements</a:t>
            </a:r>
            <a:r>
              <a:rPr lang="de-DE" dirty="0" smtClean="0">
                <a:solidFill>
                  <a:srgbClr val="FF0000"/>
                </a:solidFill>
              </a:rPr>
              <a:t> de </a:t>
            </a:r>
            <a:r>
              <a:rPr lang="de-DE" dirty="0" err="1" smtClean="0">
                <a:solidFill>
                  <a:srgbClr val="FF0000"/>
                </a:solidFill>
              </a:rPr>
              <a:t>rechange</a:t>
            </a:r>
            <a:r>
              <a:rPr lang="de-DE" dirty="0" smtClean="0">
                <a:solidFill>
                  <a:srgbClr val="FF0000"/>
                </a:solidFill>
              </a:rPr>
              <a:t> </a:t>
            </a:r>
            <a:r>
              <a:rPr lang="de-DE" dirty="0" err="1" smtClean="0">
                <a:solidFill>
                  <a:srgbClr val="FF0000"/>
                </a:solidFill>
              </a:rPr>
              <a:t>pour</a:t>
            </a:r>
            <a:r>
              <a:rPr lang="de-DE" dirty="0" smtClean="0">
                <a:solidFill>
                  <a:srgbClr val="FF0000"/>
                </a:solidFill>
              </a:rPr>
              <a:t> </a:t>
            </a:r>
            <a:r>
              <a:rPr lang="de-DE" dirty="0" err="1" smtClean="0">
                <a:solidFill>
                  <a:srgbClr val="FF0000"/>
                </a:solidFill>
              </a:rPr>
              <a:t>un</a:t>
            </a:r>
            <a:r>
              <a:rPr lang="de-DE" dirty="0" smtClean="0">
                <a:solidFill>
                  <a:srgbClr val="FF0000"/>
                </a:solidFill>
              </a:rPr>
              <a:t> jour </a:t>
            </a:r>
            <a:r>
              <a:rPr lang="de-DE" dirty="0" err="1" smtClean="0">
                <a:solidFill>
                  <a:srgbClr val="FF0000"/>
                </a:solidFill>
              </a:rPr>
              <a:t>certes</a:t>
            </a:r>
            <a:r>
              <a:rPr lang="de-DE" dirty="0" smtClean="0">
                <a:solidFill>
                  <a:srgbClr val="FF0000"/>
                </a:solidFill>
              </a:rPr>
              <a:t> </a:t>
            </a:r>
            <a:r>
              <a:rPr lang="de-DE" dirty="0" err="1" smtClean="0">
                <a:solidFill>
                  <a:srgbClr val="FF0000"/>
                </a:solidFill>
              </a:rPr>
              <a:t>mais</a:t>
            </a:r>
            <a:r>
              <a:rPr lang="de-DE" dirty="0" smtClean="0">
                <a:solidFill>
                  <a:srgbClr val="FF0000"/>
                </a:solidFill>
              </a:rPr>
              <a:t> </a:t>
            </a:r>
            <a:r>
              <a:rPr lang="de-DE" dirty="0" err="1" smtClean="0">
                <a:solidFill>
                  <a:srgbClr val="FF0000"/>
                </a:solidFill>
              </a:rPr>
              <a:t>que</a:t>
            </a:r>
            <a:r>
              <a:rPr lang="de-DE" dirty="0" smtClean="0">
                <a:solidFill>
                  <a:srgbClr val="FF0000"/>
                </a:solidFill>
              </a:rPr>
              <a:t> </a:t>
            </a:r>
            <a:r>
              <a:rPr lang="de-DE" dirty="0" err="1" smtClean="0">
                <a:solidFill>
                  <a:srgbClr val="FF0000"/>
                </a:solidFill>
              </a:rPr>
              <a:t>l‘on</a:t>
            </a:r>
            <a:r>
              <a:rPr lang="de-DE" dirty="0" smtClean="0">
                <a:solidFill>
                  <a:srgbClr val="FF0000"/>
                </a:solidFill>
              </a:rPr>
              <a:t> </a:t>
            </a:r>
            <a:r>
              <a:rPr lang="de-DE" dirty="0" err="1" smtClean="0">
                <a:solidFill>
                  <a:srgbClr val="FF0000"/>
                </a:solidFill>
              </a:rPr>
              <a:t>peut</a:t>
            </a:r>
            <a:r>
              <a:rPr lang="de-DE" dirty="0" smtClean="0">
                <a:solidFill>
                  <a:srgbClr val="FF0000"/>
                </a:solidFill>
              </a:rPr>
              <a:t> </a:t>
            </a:r>
            <a:r>
              <a:rPr lang="de-DE" dirty="0" err="1" smtClean="0">
                <a:solidFill>
                  <a:srgbClr val="FF0000"/>
                </a:solidFill>
              </a:rPr>
              <a:t>superposer</a:t>
            </a:r>
            <a:r>
              <a:rPr lang="de-DE" dirty="0" smtClean="0">
                <a:solidFill>
                  <a:srgbClr val="FF0000"/>
                </a:solidFill>
              </a:rPr>
              <a:t> </a:t>
            </a:r>
            <a:r>
              <a:rPr lang="de-DE" dirty="0" err="1" smtClean="0">
                <a:solidFill>
                  <a:srgbClr val="FF0000"/>
                </a:solidFill>
              </a:rPr>
              <a:t>pour</a:t>
            </a:r>
            <a:r>
              <a:rPr lang="de-DE" dirty="0" smtClean="0">
                <a:solidFill>
                  <a:srgbClr val="FF0000"/>
                </a:solidFill>
              </a:rPr>
              <a:t> </a:t>
            </a:r>
            <a:r>
              <a:rPr lang="de-DE" dirty="0" err="1" smtClean="0">
                <a:solidFill>
                  <a:srgbClr val="FF0000"/>
                </a:solidFill>
              </a:rPr>
              <a:t>différentes</a:t>
            </a:r>
            <a:r>
              <a:rPr lang="de-DE" dirty="0" smtClean="0">
                <a:solidFill>
                  <a:srgbClr val="FF0000"/>
                </a:solidFill>
              </a:rPr>
              <a:t> </a:t>
            </a:r>
            <a:r>
              <a:rPr lang="de-DE" dirty="0" err="1" smtClean="0">
                <a:solidFill>
                  <a:srgbClr val="FF0000"/>
                </a:solidFill>
              </a:rPr>
              <a:t>températures</a:t>
            </a:r>
            <a:r>
              <a:rPr lang="de-DE" dirty="0" smtClean="0">
                <a:solidFill>
                  <a:srgbClr val="FF0000"/>
                </a:solidFill>
              </a:rPr>
              <a:t>. Les </a:t>
            </a:r>
            <a:r>
              <a:rPr lang="de-DE" dirty="0" err="1" smtClean="0">
                <a:solidFill>
                  <a:srgbClr val="FF0000"/>
                </a:solidFill>
              </a:rPr>
              <a:t>températures</a:t>
            </a:r>
            <a:r>
              <a:rPr lang="de-DE" dirty="0" smtClean="0">
                <a:solidFill>
                  <a:srgbClr val="FF0000"/>
                </a:solidFill>
              </a:rPr>
              <a:t> </a:t>
            </a:r>
            <a:r>
              <a:rPr lang="de-DE" dirty="0" err="1" smtClean="0">
                <a:solidFill>
                  <a:srgbClr val="FF0000"/>
                </a:solidFill>
              </a:rPr>
              <a:t>sont</a:t>
            </a:r>
            <a:r>
              <a:rPr lang="de-DE" dirty="0" smtClean="0">
                <a:solidFill>
                  <a:srgbClr val="FF0000"/>
                </a:solidFill>
              </a:rPr>
              <a:t> en </a:t>
            </a:r>
            <a:r>
              <a:rPr lang="de-DE" dirty="0" err="1" smtClean="0">
                <a:solidFill>
                  <a:srgbClr val="FF0000"/>
                </a:solidFill>
              </a:rPr>
              <a:t>effet</a:t>
            </a:r>
            <a:r>
              <a:rPr lang="de-DE" dirty="0" smtClean="0">
                <a:solidFill>
                  <a:srgbClr val="FF0000"/>
                </a:solidFill>
              </a:rPr>
              <a:t> </a:t>
            </a:r>
            <a:r>
              <a:rPr lang="de-DE" dirty="0" err="1" smtClean="0">
                <a:solidFill>
                  <a:srgbClr val="FF0000"/>
                </a:solidFill>
              </a:rPr>
              <a:t>souvent</a:t>
            </a:r>
            <a:r>
              <a:rPr lang="de-DE" dirty="0" smtClean="0">
                <a:solidFill>
                  <a:srgbClr val="FF0000"/>
                </a:solidFill>
              </a:rPr>
              <a:t> plus </a:t>
            </a:r>
            <a:r>
              <a:rPr lang="de-DE" dirty="0" err="1" smtClean="0">
                <a:solidFill>
                  <a:srgbClr val="FF0000"/>
                </a:solidFill>
              </a:rPr>
              <a:t>fraiches</a:t>
            </a:r>
            <a:r>
              <a:rPr lang="de-DE" dirty="0" smtClean="0">
                <a:solidFill>
                  <a:srgbClr val="FF0000"/>
                </a:solidFill>
              </a:rPr>
              <a:t> en </a:t>
            </a:r>
            <a:r>
              <a:rPr lang="de-DE" dirty="0" err="1" smtClean="0">
                <a:solidFill>
                  <a:srgbClr val="FF0000"/>
                </a:solidFill>
              </a:rPr>
              <a:t>montagne</a:t>
            </a:r>
            <a:r>
              <a:rPr lang="de-DE" dirty="0" smtClean="0">
                <a:solidFill>
                  <a:srgbClr val="FF0000"/>
                </a:solidFill>
              </a:rPr>
              <a:t> !</a:t>
            </a:r>
          </a:p>
          <a:p>
            <a:pPr>
              <a:buFontTx/>
              <a:buChar char="-"/>
            </a:pPr>
            <a:r>
              <a:rPr lang="de-DE" dirty="0" err="1">
                <a:solidFill>
                  <a:srgbClr val="FF0000"/>
                </a:solidFill>
              </a:rPr>
              <a:t>u</a:t>
            </a:r>
            <a:r>
              <a:rPr lang="de-DE" dirty="0" err="1" smtClean="0">
                <a:solidFill>
                  <a:srgbClr val="FF0000"/>
                </a:solidFill>
              </a:rPr>
              <a:t>ne</a:t>
            </a:r>
            <a:r>
              <a:rPr lang="de-DE" dirty="0" smtClean="0">
                <a:solidFill>
                  <a:srgbClr val="FF0000"/>
                </a:solidFill>
              </a:rPr>
              <a:t> </a:t>
            </a:r>
            <a:r>
              <a:rPr lang="de-DE" dirty="0" err="1" smtClean="0">
                <a:solidFill>
                  <a:srgbClr val="FF0000"/>
                </a:solidFill>
              </a:rPr>
              <a:t>paire</a:t>
            </a:r>
            <a:r>
              <a:rPr lang="de-DE" dirty="0" smtClean="0">
                <a:solidFill>
                  <a:srgbClr val="FF0000"/>
                </a:solidFill>
              </a:rPr>
              <a:t> de </a:t>
            </a:r>
            <a:r>
              <a:rPr lang="de-DE" dirty="0" err="1" smtClean="0">
                <a:solidFill>
                  <a:srgbClr val="FF0000"/>
                </a:solidFill>
              </a:rPr>
              <a:t>chaussure</a:t>
            </a:r>
            <a:r>
              <a:rPr lang="de-DE" dirty="0" smtClean="0">
                <a:solidFill>
                  <a:srgbClr val="FF0000"/>
                </a:solidFill>
              </a:rPr>
              <a:t> de </a:t>
            </a:r>
            <a:r>
              <a:rPr lang="de-DE" dirty="0" err="1" smtClean="0">
                <a:solidFill>
                  <a:srgbClr val="FF0000"/>
                </a:solidFill>
              </a:rPr>
              <a:t>rechange</a:t>
            </a:r>
            <a:endParaRPr lang="de-DE" dirty="0" smtClean="0">
              <a:solidFill>
                <a:srgbClr val="FF0000"/>
              </a:solidFill>
            </a:endParaRPr>
          </a:p>
          <a:p>
            <a:pPr>
              <a:buFontTx/>
              <a:buChar char="-"/>
            </a:pPr>
            <a:r>
              <a:rPr lang="de-DE" dirty="0" err="1">
                <a:solidFill>
                  <a:srgbClr val="FF0000"/>
                </a:solidFill>
              </a:rPr>
              <a:t>u</a:t>
            </a:r>
            <a:r>
              <a:rPr lang="de-DE" dirty="0" err="1" smtClean="0">
                <a:solidFill>
                  <a:srgbClr val="FF0000"/>
                </a:solidFill>
              </a:rPr>
              <a:t>n</a:t>
            </a:r>
            <a:r>
              <a:rPr lang="de-DE" dirty="0" smtClean="0">
                <a:solidFill>
                  <a:srgbClr val="FF0000"/>
                </a:solidFill>
              </a:rPr>
              <a:t> </a:t>
            </a:r>
            <a:r>
              <a:rPr lang="de-DE" dirty="0" err="1" smtClean="0">
                <a:solidFill>
                  <a:srgbClr val="FF0000"/>
                </a:solidFill>
              </a:rPr>
              <a:t>jeu</a:t>
            </a:r>
            <a:r>
              <a:rPr lang="de-DE" dirty="0" smtClean="0">
                <a:solidFill>
                  <a:srgbClr val="FF0000"/>
                </a:solidFill>
              </a:rPr>
              <a:t> </a:t>
            </a:r>
            <a:r>
              <a:rPr lang="de-DE" dirty="0" err="1" smtClean="0">
                <a:solidFill>
                  <a:srgbClr val="FF0000"/>
                </a:solidFill>
              </a:rPr>
              <a:t>peu</a:t>
            </a:r>
            <a:r>
              <a:rPr lang="de-DE" dirty="0" smtClean="0">
                <a:solidFill>
                  <a:srgbClr val="FF0000"/>
                </a:solidFill>
              </a:rPr>
              <a:t> </a:t>
            </a:r>
            <a:r>
              <a:rPr lang="de-DE" dirty="0" err="1" smtClean="0">
                <a:solidFill>
                  <a:srgbClr val="FF0000"/>
                </a:solidFill>
              </a:rPr>
              <a:t>encombrant</a:t>
            </a:r>
            <a:r>
              <a:rPr lang="de-DE" dirty="0" smtClean="0">
                <a:solidFill>
                  <a:srgbClr val="FF0000"/>
                </a:solidFill>
              </a:rPr>
              <a:t> : </a:t>
            </a:r>
            <a:r>
              <a:rPr lang="de-DE" dirty="0" err="1" smtClean="0">
                <a:solidFill>
                  <a:srgbClr val="FF0000"/>
                </a:solidFill>
              </a:rPr>
              <a:t>cartes</a:t>
            </a:r>
            <a:r>
              <a:rPr lang="de-DE" dirty="0" smtClean="0">
                <a:solidFill>
                  <a:srgbClr val="FF0000"/>
                </a:solidFill>
              </a:rPr>
              <a:t>, </a:t>
            </a:r>
            <a:r>
              <a:rPr lang="de-DE" dirty="0" err="1" smtClean="0">
                <a:solidFill>
                  <a:srgbClr val="FF0000"/>
                </a:solidFill>
              </a:rPr>
              <a:t>jeux</a:t>
            </a:r>
            <a:r>
              <a:rPr lang="de-DE" dirty="0" smtClean="0">
                <a:solidFill>
                  <a:srgbClr val="FF0000"/>
                </a:solidFill>
              </a:rPr>
              <a:t> de </a:t>
            </a:r>
            <a:r>
              <a:rPr lang="de-DE" dirty="0" err="1" smtClean="0">
                <a:solidFill>
                  <a:srgbClr val="FF0000"/>
                </a:solidFill>
              </a:rPr>
              <a:t>société</a:t>
            </a:r>
            <a:r>
              <a:rPr lang="de-DE" dirty="0" smtClean="0">
                <a:solidFill>
                  <a:srgbClr val="FF0000"/>
                </a:solidFill>
              </a:rPr>
              <a:t>, balle … (au </a:t>
            </a:r>
            <a:r>
              <a:rPr lang="de-DE" dirty="0" err="1" smtClean="0">
                <a:solidFill>
                  <a:srgbClr val="FF0000"/>
                </a:solidFill>
              </a:rPr>
              <a:t>nom</a:t>
            </a:r>
            <a:r>
              <a:rPr lang="de-DE" dirty="0" smtClean="0">
                <a:solidFill>
                  <a:srgbClr val="FF0000"/>
                </a:solidFill>
              </a:rPr>
              <a:t> de </a:t>
            </a:r>
            <a:r>
              <a:rPr lang="de-DE" dirty="0" err="1" smtClean="0">
                <a:solidFill>
                  <a:srgbClr val="FF0000"/>
                </a:solidFill>
              </a:rPr>
              <a:t>l‘élève</a:t>
            </a:r>
            <a:r>
              <a:rPr lang="de-DE" dirty="0" smtClean="0">
                <a:solidFill>
                  <a:srgbClr val="FF0000"/>
                </a:solidFill>
              </a:rPr>
              <a:t>)</a:t>
            </a:r>
            <a:endParaRPr lang="de-DE" dirty="0">
              <a:solidFill>
                <a:srgbClr val="FF0000"/>
              </a:solidFill>
            </a:endParaRPr>
          </a:p>
        </p:txBody>
      </p:sp>
    </p:spTree>
    <p:extLst>
      <p:ext uri="{BB962C8B-B14F-4D97-AF65-F5344CB8AC3E}">
        <p14:creationId xmlns:p14="http://schemas.microsoft.com/office/powerpoint/2010/main" val="387585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Prévoir</a:t>
            </a:r>
            <a:r>
              <a:rPr lang="de-DE" dirty="0" smtClean="0">
                <a:solidFill>
                  <a:srgbClr val="0070C0"/>
                </a:solidFill>
              </a:rPr>
              <a:t> :</a:t>
            </a:r>
            <a:endParaRPr lang="de-DE" dirty="0">
              <a:solidFill>
                <a:srgbClr val="0070C0"/>
              </a:solidFill>
            </a:endParaRPr>
          </a:p>
        </p:txBody>
      </p:sp>
      <p:sp>
        <p:nvSpPr>
          <p:cNvPr id="3" name="Inhaltsplatzhalter 2"/>
          <p:cNvSpPr>
            <a:spLocks noGrp="1"/>
          </p:cNvSpPr>
          <p:nvPr>
            <p:ph idx="1"/>
          </p:nvPr>
        </p:nvSpPr>
        <p:spPr>
          <a:xfrm>
            <a:off x="838199" y="1825624"/>
            <a:ext cx="11087637" cy="4897147"/>
          </a:xfrm>
        </p:spPr>
        <p:txBody>
          <a:bodyPr>
            <a:normAutofit/>
          </a:bodyPr>
          <a:lstStyle/>
          <a:p>
            <a:pPr marL="0" indent="0">
              <a:buNone/>
            </a:pPr>
            <a:r>
              <a:rPr lang="de-DE" dirty="0" err="1" smtClean="0">
                <a:solidFill>
                  <a:srgbClr val="FF0000"/>
                </a:solidFill>
              </a:rPr>
              <a:t>Prévoir</a:t>
            </a:r>
            <a:r>
              <a:rPr lang="de-DE" dirty="0" smtClean="0">
                <a:solidFill>
                  <a:srgbClr val="FF0000"/>
                </a:solidFill>
              </a:rPr>
              <a:t> </a:t>
            </a:r>
            <a:r>
              <a:rPr lang="de-DE" dirty="0" err="1" smtClean="0">
                <a:solidFill>
                  <a:srgbClr val="FF0000"/>
                </a:solidFill>
              </a:rPr>
              <a:t>un</a:t>
            </a:r>
            <a:r>
              <a:rPr lang="de-DE" dirty="0" smtClean="0">
                <a:solidFill>
                  <a:srgbClr val="FF0000"/>
                </a:solidFill>
              </a:rPr>
              <a:t> </a:t>
            </a:r>
            <a:r>
              <a:rPr lang="de-DE" dirty="0" err="1" smtClean="0">
                <a:solidFill>
                  <a:srgbClr val="FF0000"/>
                </a:solidFill>
              </a:rPr>
              <a:t>petit</a:t>
            </a:r>
            <a:r>
              <a:rPr lang="de-DE" dirty="0" smtClean="0">
                <a:solidFill>
                  <a:srgbClr val="FF0000"/>
                </a:solidFill>
              </a:rPr>
              <a:t> </a:t>
            </a:r>
            <a:r>
              <a:rPr lang="de-DE" dirty="0" err="1" smtClean="0">
                <a:solidFill>
                  <a:srgbClr val="FF0000"/>
                </a:solidFill>
              </a:rPr>
              <a:t>sac</a:t>
            </a:r>
            <a:r>
              <a:rPr lang="de-DE" dirty="0" smtClean="0">
                <a:solidFill>
                  <a:srgbClr val="FF0000"/>
                </a:solidFill>
              </a:rPr>
              <a:t> à dos </a:t>
            </a:r>
            <a:r>
              <a:rPr lang="de-DE" dirty="0" err="1" smtClean="0">
                <a:solidFill>
                  <a:srgbClr val="FF0000"/>
                </a:solidFill>
              </a:rPr>
              <a:t>que</a:t>
            </a:r>
            <a:r>
              <a:rPr lang="de-DE" dirty="0" smtClean="0">
                <a:solidFill>
                  <a:srgbClr val="FF0000"/>
                </a:solidFill>
              </a:rPr>
              <a:t> </a:t>
            </a:r>
            <a:r>
              <a:rPr lang="de-DE" dirty="0" err="1" smtClean="0">
                <a:solidFill>
                  <a:srgbClr val="FF0000"/>
                </a:solidFill>
              </a:rPr>
              <a:t>l‘élève</a:t>
            </a:r>
            <a:r>
              <a:rPr lang="de-DE" dirty="0" smtClean="0">
                <a:solidFill>
                  <a:srgbClr val="FF0000"/>
                </a:solidFill>
              </a:rPr>
              <a:t> </a:t>
            </a:r>
            <a:r>
              <a:rPr lang="de-DE" dirty="0" err="1" smtClean="0">
                <a:solidFill>
                  <a:srgbClr val="FF0000"/>
                </a:solidFill>
              </a:rPr>
              <a:t>conservera</a:t>
            </a:r>
            <a:r>
              <a:rPr lang="de-DE" dirty="0" smtClean="0">
                <a:solidFill>
                  <a:srgbClr val="FF0000"/>
                </a:solidFill>
              </a:rPr>
              <a:t> </a:t>
            </a:r>
            <a:r>
              <a:rPr lang="de-DE" dirty="0" err="1" smtClean="0">
                <a:solidFill>
                  <a:srgbClr val="FF0000"/>
                </a:solidFill>
              </a:rPr>
              <a:t>avec</a:t>
            </a:r>
            <a:r>
              <a:rPr lang="de-DE" dirty="0" smtClean="0">
                <a:solidFill>
                  <a:srgbClr val="FF0000"/>
                </a:solidFill>
              </a:rPr>
              <a:t> </a:t>
            </a:r>
            <a:r>
              <a:rPr lang="de-DE" dirty="0" err="1" smtClean="0">
                <a:solidFill>
                  <a:srgbClr val="FF0000"/>
                </a:solidFill>
              </a:rPr>
              <a:t>lui</a:t>
            </a:r>
            <a:r>
              <a:rPr lang="de-DE" dirty="0" smtClean="0">
                <a:solidFill>
                  <a:srgbClr val="FF0000"/>
                </a:solidFill>
              </a:rPr>
              <a:t> </a:t>
            </a:r>
            <a:r>
              <a:rPr lang="de-DE" dirty="0" err="1" smtClean="0">
                <a:solidFill>
                  <a:srgbClr val="FF0000"/>
                </a:solidFill>
              </a:rPr>
              <a:t>dans</a:t>
            </a:r>
            <a:r>
              <a:rPr lang="de-DE" dirty="0" smtClean="0">
                <a:solidFill>
                  <a:srgbClr val="FF0000"/>
                </a:solidFill>
              </a:rPr>
              <a:t> </a:t>
            </a:r>
            <a:r>
              <a:rPr lang="de-DE" dirty="0" err="1" smtClean="0">
                <a:solidFill>
                  <a:srgbClr val="FF0000"/>
                </a:solidFill>
              </a:rPr>
              <a:t>l‘autocar</a:t>
            </a:r>
            <a:r>
              <a:rPr lang="de-DE" dirty="0" smtClean="0">
                <a:solidFill>
                  <a:srgbClr val="FF0000"/>
                </a:solidFill>
              </a:rPr>
              <a:t>, </a:t>
            </a:r>
            <a:r>
              <a:rPr lang="de-DE" dirty="0" err="1" smtClean="0">
                <a:solidFill>
                  <a:srgbClr val="FF0000"/>
                </a:solidFill>
              </a:rPr>
              <a:t>contenant</a:t>
            </a:r>
            <a:r>
              <a:rPr lang="de-DE" dirty="0" smtClean="0">
                <a:solidFill>
                  <a:srgbClr val="FF0000"/>
                </a:solidFill>
              </a:rPr>
              <a:t> :</a:t>
            </a:r>
          </a:p>
          <a:p>
            <a:r>
              <a:rPr lang="de-DE" dirty="0">
                <a:solidFill>
                  <a:srgbClr val="FF0000"/>
                </a:solidFill>
              </a:rPr>
              <a:t>l</a:t>
            </a:r>
            <a:r>
              <a:rPr lang="de-DE" dirty="0" smtClean="0">
                <a:solidFill>
                  <a:srgbClr val="FF0000"/>
                </a:solidFill>
              </a:rPr>
              <a:t>e </a:t>
            </a:r>
            <a:r>
              <a:rPr lang="de-DE" dirty="0" err="1" smtClean="0">
                <a:solidFill>
                  <a:srgbClr val="FF0000"/>
                </a:solidFill>
              </a:rPr>
              <a:t>pique-nique</a:t>
            </a:r>
            <a:r>
              <a:rPr lang="de-DE" dirty="0" smtClean="0">
                <a:solidFill>
                  <a:srgbClr val="FF0000"/>
                </a:solidFill>
              </a:rPr>
              <a:t> du </a:t>
            </a:r>
            <a:r>
              <a:rPr lang="de-DE" dirty="0" err="1" smtClean="0">
                <a:solidFill>
                  <a:srgbClr val="FF0000"/>
                </a:solidFill>
              </a:rPr>
              <a:t>jeudi</a:t>
            </a:r>
            <a:r>
              <a:rPr lang="de-DE" dirty="0" smtClean="0">
                <a:solidFill>
                  <a:srgbClr val="FF0000"/>
                </a:solidFill>
              </a:rPr>
              <a:t> midi</a:t>
            </a:r>
          </a:p>
          <a:p>
            <a:r>
              <a:rPr lang="de-DE" dirty="0" err="1">
                <a:solidFill>
                  <a:srgbClr val="FF0000"/>
                </a:solidFill>
              </a:rPr>
              <a:t>s</a:t>
            </a:r>
            <a:r>
              <a:rPr lang="de-DE" dirty="0" err="1" smtClean="0">
                <a:solidFill>
                  <a:srgbClr val="FF0000"/>
                </a:solidFill>
              </a:rPr>
              <a:t>es</a:t>
            </a:r>
            <a:r>
              <a:rPr lang="de-DE" dirty="0" smtClean="0">
                <a:solidFill>
                  <a:srgbClr val="FF0000"/>
                </a:solidFill>
              </a:rPr>
              <a:t> </a:t>
            </a:r>
            <a:r>
              <a:rPr lang="de-DE" dirty="0" err="1" smtClean="0">
                <a:solidFill>
                  <a:srgbClr val="FF0000"/>
                </a:solidFill>
              </a:rPr>
              <a:t>affaires</a:t>
            </a:r>
            <a:r>
              <a:rPr lang="de-DE" dirty="0" smtClean="0">
                <a:solidFill>
                  <a:srgbClr val="FF0000"/>
                </a:solidFill>
              </a:rPr>
              <a:t> </a:t>
            </a:r>
            <a:r>
              <a:rPr lang="de-DE" dirty="0" err="1" smtClean="0">
                <a:solidFill>
                  <a:srgbClr val="FF0000"/>
                </a:solidFill>
              </a:rPr>
              <a:t>personnelles</a:t>
            </a:r>
            <a:r>
              <a:rPr lang="de-DE" dirty="0" smtClean="0">
                <a:solidFill>
                  <a:srgbClr val="FF0000"/>
                </a:solidFill>
              </a:rPr>
              <a:t> : </a:t>
            </a:r>
            <a:r>
              <a:rPr lang="de-DE" dirty="0" err="1" smtClean="0">
                <a:solidFill>
                  <a:srgbClr val="FF0000"/>
                </a:solidFill>
              </a:rPr>
              <a:t>papiers</a:t>
            </a:r>
            <a:r>
              <a:rPr lang="de-DE" dirty="0" smtClean="0">
                <a:solidFill>
                  <a:srgbClr val="FF0000"/>
                </a:solidFill>
              </a:rPr>
              <a:t>, </a:t>
            </a:r>
            <a:r>
              <a:rPr lang="de-DE" dirty="0" err="1" smtClean="0">
                <a:solidFill>
                  <a:srgbClr val="FF0000"/>
                </a:solidFill>
              </a:rPr>
              <a:t>argent</a:t>
            </a:r>
            <a:r>
              <a:rPr lang="de-DE" dirty="0" smtClean="0">
                <a:solidFill>
                  <a:srgbClr val="FF0000"/>
                </a:solidFill>
              </a:rPr>
              <a:t> de poche, de </a:t>
            </a:r>
            <a:r>
              <a:rPr lang="de-DE" dirty="0" err="1" smtClean="0">
                <a:solidFill>
                  <a:srgbClr val="FF0000"/>
                </a:solidFill>
              </a:rPr>
              <a:t>quoi</a:t>
            </a:r>
            <a:r>
              <a:rPr lang="de-DE" dirty="0" smtClean="0">
                <a:solidFill>
                  <a:srgbClr val="FF0000"/>
                </a:solidFill>
              </a:rPr>
              <a:t> </a:t>
            </a:r>
            <a:r>
              <a:rPr lang="de-DE" dirty="0" err="1" smtClean="0">
                <a:solidFill>
                  <a:srgbClr val="FF0000"/>
                </a:solidFill>
              </a:rPr>
              <a:t>s‘occuper</a:t>
            </a:r>
            <a:r>
              <a:rPr lang="de-DE" dirty="0" smtClean="0">
                <a:solidFill>
                  <a:srgbClr val="FF0000"/>
                </a:solidFill>
              </a:rPr>
              <a:t> </a:t>
            </a:r>
            <a:r>
              <a:rPr lang="de-DE" dirty="0" err="1" smtClean="0">
                <a:solidFill>
                  <a:srgbClr val="FF0000"/>
                </a:solidFill>
              </a:rPr>
              <a:t>pendant</a:t>
            </a:r>
            <a:r>
              <a:rPr lang="de-DE" dirty="0" smtClean="0">
                <a:solidFill>
                  <a:srgbClr val="FF0000"/>
                </a:solidFill>
              </a:rPr>
              <a:t> le </a:t>
            </a:r>
            <a:r>
              <a:rPr lang="de-DE" dirty="0" err="1" smtClean="0">
                <a:solidFill>
                  <a:srgbClr val="FF0000"/>
                </a:solidFill>
              </a:rPr>
              <a:t>voyage</a:t>
            </a:r>
            <a:endParaRPr lang="de-DE" dirty="0" smtClean="0">
              <a:solidFill>
                <a:srgbClr val="FF0000"/>
              </a:solidFill>
            </a:endParaRPr>
          </a:p>
          <a:p>
            <a:r>
              <a:rPr lang="de-DE" dirty="0">
                <a:solidFill>
                  <a:srgbClr val="FF0000"/>
                </a:solidFill>
              </a:rPr>
              <a:t>d</a:t>
            </a:r>
            <a:r>
              <a:rPr lang="de-DE" dirty="0" smtClean="0">
                <a:solidFill>
                  <a:srgbClr val="FF0000"/>
                </a:solidFill>
              </a:rPr>
              <a:t>e </a:t>
            </a:r>
            <a:r>
              <a:rPr lang="de-DE" dirty="0" err="1" smtClean="0">
                <a:solidFill>
                  <a:srgbClr val="FF0000"/>
                </a:solidFill>
              </a:rPr>
              <a:t>quoi</a:t>
            </a:r>
            <a:r>
              <a:rPr lang="de-DE" dirty="0" smtClean="0">
                <a:solidFill>
                  <a:srgbClr val="FF0000"/>
                </a:solidFill>
              </a:rPr>
              <a:t> </a:t>
            </a:r>
            <a:r>
              <a:rPr lang="de-DE" dirty="0" err="1" smtClean="0">
                <a:solidFill>
                  <a:srgbClr val="FF0000"/>
                </a:solidFill>
              </a:rPr>
              <a:t>écrire</a:t>
            </a:r>
            <a:r>
              <a:rPr lang="de-DE" dirty="0" smtClean="0">
                <a:solidFill>
                  <a:srgbClr val="FF0000"/>
                </a:solidFill>
              </a:rPr>
              <a:t> </a:t>
            </a:r>
          </a:p>
          <a:p>
            <a:r>
              <a:rPr lang="de-DE" dirty="0" err="1">
                <a:solidFill>
                  <a:srgbClr val="FF0000"/>
                </a:solidFill>
              </a:rPr>
              <a:t>u</a:t>
            </a:r>
            <a:r>
              <a:rPr lang="de-DE" dirty="0" err="1" smtClean="0">
                <a:solidFill>
                  <a:srgbClr val="FF0000"/>
                </a:solidFill>
              </a:rPr>
              <a:t>ne</a:t>
            </a:r>
            <a:r>
              <a:rPr lang="de-DE" dirty="0" smtClean="0">
                <a:solidFill>
                  <a:srgbClr val="FF0000"/>
                </a:solidFill>
              </a:rPr>
              <a:t> </a:t>
            </a:r>
            <a:r>
              <a:rPr lang="de-DE" dirty="0" err="1" smtClean="0">
                <a:solidFill>
                  <a:srgbClr val="FF0000"/>
                </a:solidFill>
              </a:rPr>
              <a:t>petite</a:t>
            </a:r>
            <a:r>
              <a:rPr lang="de-DE" dirty="0" smtClean="0">
                <a:solidFill>
                  <a:srgbClr val="FF0000"/>
                </a:solidFill>
              </a:rPr>
              <a:t> </a:t>
            </a:r>
            <a:r>
              <a:rPr lang="de-DE" dirty="0" err="1" smtClean="0">
                <a:solidFill>
                  <a:srgbClr val="FF0000"/>
                </a:solidFill>
              </a:rPr>
              <a:t>serviette</a:t>
            </a:r>
            <a:r>
              <a:rPr lang="de-DE" dirty="0" smtClean="0">
                <a:solidFill>
                  <a:srgbClr val="FF0000"/>
                </a:solidFill>
              </a:rPr>
              <a:t> (</a:t>
            </a:r>
            <a:r>
              <a:rPr lang="de-DE" dirty="0" err="1" smtClean="0">
                <a:solidFill>
                  <a:srgbClr val="FF0000"/>
                </a:solidFill>
              </a:rPr>
              <a:t>pour</a:t>
            </a:r>
            <a:r>
              <a:rPr lang="de-DE" dirty="0" smtClean="0">
                <a:solidFill>
                  <a:srgbClr val="FF0000"/>
                </a:solidFill>
              </a:rPr>
              <a:t> </a:t>
            </a:r>
            <a:r>
              <a:rPr lang="de-DE" dirty="0" err="1" smtClean="0">
                <a:solidFill>
                  <a:srgbClr val="FF0000"/>
                </a:solidFill>
              </a:rPr>
              <a:t>s‘essuyer</a:t>
            </a:r>
            <a:r>
              <a:rPr lang="de-DE" dirty="0" smtClean="0">
                <a:solidFill>
                  <a:srgbClr val="FF0000"/>
                </a:solidFill>
              </a:rPr>
              <a:t> les </a:t>
            </a:r>
            <a:r>
              <a:rPr lang="de-DE" dirty="0" err="1" smtClean="0">
                <a:solidFill>
                  <a:srgbClr val="FF0000"/>
                </a:solidFill>
              </a:rPr>
              <a:t>pieds</a:t>
            </a:r>
            <a:r>
              <a:rPr lang="de-DE" dirty="0" smtClean="0">
                <a:solidFill>
                  <a:srgbClr val="FF0000"/>
                </a:solidFill>
              </a:rPr>
              <a:t> </a:t>
            </a:r>
            <a:r>
              <a:rPr lang="de-DE" dirty="0" err="1" smtClean="0">
                <a:solidFill>
                  <a:srgbClr val="FF0000"/>
                </a:solidFill>
              </a:rPr>
              <a:t>lavés</a:t>
            </a:r>
            <a:r>
              <a:rPr lang="de-DE" dirty="0" smtClean="0">
                <a:solidFill>
                  <a:srgbClr val="FF0000"/>
                </a:solidFill>
              </a:rPr>
              <a:t> à la </a:t>
            </a:r>
            <a:r>
              <a:rPr lang="de-DE" dirty="0" err="1" smtClean="0">
                <a:solidFill>
                  <a:srgbClr val="FF0000"/>
                </a:solidFill>
              </a:rPr>
              <a:t>fin</a:t>
            </a:r>
            <a:r>
              <a:rPr lang="de-DE" dirty="0" smtClean="0">
                <a:solidFill>
                  <a:srgbClr val="FF0000"/>
                </a:solidFill>
              </a:rPr>
              <a:t> du </a:t>
            </a:r>
            <a:r>
              <a:rPr lang="de-DE" dirty="0" err="1" smtClean="0">
                <a:solidFill>
                  <a:srgbClr val="FF0000"/>
                </a:solidFill>
              </a:rPr>
              <a:t>sentier</a:t>
            </a:r>
            <a:r>
              <a:rPr lang="de-DE" dirty="0" smtClean="0">
                <a:solidFill>
                  <a:srgbClr val="FF0000"/>
                </a:solidFill>
              </a:rPr>
              <a:t> </a:t>
            </a:r>
            <a:r>
              <a:rPr lang="de-DE" dirty="0" err="1" smtClean="0">
                <a:solidFill>
                  <a:srgbClr val="FF0000"/>
                </a:solidFill>
              </a:rPr>
              <a:t>pieds-nus</a:t>
            </a:r>
            <a:r>
              <a:rPr lang="de-DE" dirty="0" smtClean="0">
                <a:solidFill>
                  <a:srgbClr val="FF0000"/>
                </a:solidFill>
              </a:rPr>
              <a:t> le 2e jour)</a:t>
            </a:r>
          </a:p>
          <a:p>
            <a:r>
              <a:rPr lang="de-DE" dirty="0">
                <a:solidFill>
                  <a:srgbClr val="FF0000"/>
                </a:solidFill>
              </a:rPr>
              <a:t>d</a:t>
            </a:r>
            <a:r>
              <a:rPr lang="de-DE" dirty="0" smtClean="0">
                <a:solidFill>
                  <a:srgbClr val="FF0000"/>
                </a:solidFill>
              </a:rPr>
              <a:t>es </a:t>
            </a:r>
            <a:r>
              <a:rPr lang="de-DE" dirty="0" err="1" smtClean="0">
                <a:solidFill>
                  <a:srgbClr val="FF0000"/>
                </a:solidFill>
              </a:rPr>
              <a:t>vêtements</a:t>
            </a:r>
            <a:r>
              <a:rPr lang="de-DE" dirty="0" smtClean="0">
                <a:solidFill>
                  <a:srgbClr val="FF0000"/>
                </a:solidFill>
              </a:rPr>
              <a:t> </a:t>
            </a:r>
            <a:r>
              <a:rPr lang="de-DE" dirty="0" err="1" smtClean="0">
                <a:solidFill>
                  <a:srgbClr val="FF0000"/>
                </a:solidFill>
              </a:rPr>
              <a:t>chauds</a:t>
            </a:r>
            <a:r>
              <a:rPr lang="de-DE" dirty="0" smtClean="0">
                <a:solidFill>
                  <a:srgbClr val="FF0000"/>
                </a:solidFill>
              </a:rPr>
              <a:t> (</a:t>
            </a:r>
            <a:r>
              <a:rPr lang="de-DE" dirty="0" err="1" smtClean="0">
                <a:solidFill>
                  <a:srgbClr val="FF0000"/>
                </a:solidFill>
              </a:rPr>
              <a:t>il</a:t>
            </a:r>
            <a:r>
              <a:rPr lang="de-DE" dirty="0" smtClean="0">
                <a:solidFill>
                  <a:srgbClr val="FF0000"/>
                </a:solidFill>
              </a:rPr>
              <a:t> </a:t>
            </a:r>
            <a:r>
              <a:rPr lang="de-DE" dirty="0" err="1" smtClean="0">
                <a:solidFill>
                  <a:srgbClr val="FF0000"/>
                </a:solidFill>
              </a:rPr>
              <a:t>fait</a:t>
            </a:r>
            <a:r>
              <a:rPr lang="de-DE" dirty="0" smtClean="0">
                <a:solidFill>
                  <a:srgbClr val="FF0000"/>
                </a:solidFill>
              </a:rPr>
              <a:t> plus </a:t>
            </a:r>
            <a:r>
              <a:rPr lang="de-DE" dirty="0" err="1" smtClean="0">
                <a:solidFill>
                  <a:srgbClr val="FF0000"/>
                </a:solidFill>
              </a:rPr>
              <a:t>froid</a:t>
            </a:r>
            <a:r>
              <a:rPr lang="de-DE" dirty="0" smtClean="0">
                <a:solidFill>
                  <a:srgbClr val="FF0000"/>
                </a:solidFill>
              </a:rPr>
              <a:t> en </a:t>
            </a:r>
            <a:r>
              <a:rPr lang="de-DE" dirty="0" err="1" smtClean="0">
                <a:solidFill>
                  <a:srgbClr val="FF0000"/>
                </a:solidFill>
              </a:rPr>
              <a:t>montagne</a:t>
            </a:r>
            <a:r>
              <a:rPr lang="de-DE" dirty="0" smtClean="0">
                <a:solidFill>
                  <a:srgbClr val="FF0000"/>
                </a:solidFill>
              </a:rPr>
              <a:t>)</a:t>
            </a:r>
          </a:p>
          <a:p>
            <a:r>
              <a:rPr lang="de-DE" dirty="0">
                <a:solidFill>
                  <a:srgbClr val="FF0000"/>
                </a:solidFill>
              </a:rPr>
              <a:t>d</a:t>
            </a:r>
            <a:r>
              <a:rPr lang="de-DE" dirty="0" smtClean="0">
                <a:solidFill>
                  <a:srgbClr val="FF0000"/>
                </a:solidFill>
              </a:rPr>
              <a:t>es </a:t>
            </a:r>
            <a:r>
              <a:rPr lang="de-DE" dirty="0" err="1" smtClean="0">
                <a:solidFill>
                  <a:srgbClr val="FF0000"/>
                </a:solidFill>
              </a:rPr>
              <a:t>vêtements</a:t>
            </a:r>
            <a:r>
              <a:rPr lang="de-DE" dirty="0" smtClean="0">
                <a:solidFill>
                  <a:srgbClr val="FF0000"/>
                </a:solidFill>
              </a:rPr>
              <a:t> de </a:t>
            </a:r>
            <a:r>
              <a:rPr lang="de-DE" dirty="0" err="1" smtClean="0">
                <a:solidFill>
                  <a:srgbClr val="FF0000"/>
                </a:solidFill>
              </a:rPr>
              <a:t>pluie</a:t>
            </a:r>
            <a:r>
              <a:rPr lang="de-DE" dirty="0" smtClean="0">
                <a:solidFill>
                  <a:srgbClr val="FF0000"/>
                </a:solidFill>
              </a:rPr>
              <a:t> / </a:t>
            </a:r>
            <a:r>
              <a:rPr lang="de-DE" dirty="0" err="1" smtClean="0">
                <a:solidFill>
                  <a:srgbClr val="FF0000"/>
                </a:solidFill>
              </a:rPr>
              <a:t>un</a:t>
            </a:r>
            <a:r>
              <a:rPr lang="de-DE" dirty="0" smtClean="0">
                <a:solidFill>
                  <a:srgbClr val="FF0000"/>
                </a:solidFill>
              </a:rPr>
              <a:t> </a:t>
            </a:r>
            <a:r>
              <a:rPr lang="de-DE" dirty="0" err="1" smtClean="0">
                <a:solidFill>
                  <a:srgbClr val="FF0000"/>
                </a:solidFill>
              </a:rPr>
              <a:t>petit</a:t>
            </a:r>
            <a:r>
              <a:rPr lang="de-DE" dirty="0" smtClean="0">
                <a:solidFill>
                  <a:srgbClr val="FF0000"/>
                </a:solidFill>
              </a:rPr>
              <a:t> </a:t>
            </a:r>
            <a:r>
              <a:rPr lang="de-DE" dirty="0" err="1" smtClean="0">
                <a:solidFill>
                  <a:srgbClr val="FF0000"/>
                </a:solidFill>
              </a:rPr>
              <a:t>parapluie</a:t>
            </a:r>
            <a:endParaRPr lang="de-DE" dirty="0" smtClean="0">
              <a:solidFill>
                <a:srgbClr val="FF0000"/>
              </a:solidFill>
            </a:endParaRPr>
          </a:p>
          <a:p>
            <a:r>
              <a:rPr lang="de-DE" dirty="0">
                <a:solidFill>
                  <a:srgbClr val="FF0000"/>
                </a:solidFill>
              </a:rPr>
              <a:t> </a:t>
            </a:r>
            <a:r>
              <a:rPr lang="de-DE" dirty="0" smtClean="0">
                <a:solidFill>
                  <a:srgbClr val="FF0000"/>
                </a:solidFill>
              </a:rPr>
              <a:t>les </a:t>
            </a:r>
            <a:r>
              <a:rPr lang="de-DE" dirty="0" err="1" smtClean="0">
                <a:solidFill>
                  <a:srgbClr val="FF0000"/>
                </a:solidFill>
              </a:rPr>
              <a:t>médicaments</a:t>
            </a:r>
            <a:r>
              <a:rPr lang="de-DE" dirty="0" smtClean="0">
                <a:solidFill>
                  <a:srgbClr val="FF0000"/>
                </a:solidFill>
              </a:rPr>
              <a:t> </a:t>
            </a:r>
            <a:r>
              <a:rPr lang="de-DE" dirty="0" err="1" smtClean="0">
                <a:solidFill>
                  <a:srgbClr val="FF0000"/>
                </a:solidFill>
              </a:rPr>
              <a:t>personnels</a:t>
            </a:r>
            <a:r>
              <a:rPr lang="de-DE" dirty="0" smtClean="0">
                <a:solidFill>
                  <a:srgbClr val="FF0000"/>
                </a:solidFill>
              </a:rPr>
              <a:t> si </a:t>
            </a:r>
            <a:r>
              <a:rPr lang="de-DE" dirty="0" err="1" smtClean="0">
                <a:solidFill>
                  <a:srgbClr val="FF0000"/>
                </a:solidFill>
              </a:rPr>
              <a:t>votre</a:t>
            </a:r>
            <a:r>
              <a:rPr lang="de-DE" dirty="0" smtClean="0">
                <a:solidFill>
                  <a:srgbClr val="FF0000"/>
                </a:solidFill>
              </a:rPr>
              <a:t> </a:t>
            </a:r>
            <a:r>
              <a:rPr lang="de-DE" dirty="0" err="1" smtClean="0">
                <a:solidFill>
                  <a:srgbClr val="FF0000"/>
                </a:solidFill>
              </a:rPr>
              <a:t>enfant</a:t>
            </a:r>
            <a:r>
              <a:rPr lang="de-DE" dirty="0" smtClean="0">
                <a:solidFill>
                  <a:srgbClr val="FF0000"/>
                </a:solidFill>
              </a:rPr>
              <a:t> </a:t>
            </a:r>
            <a:r>
              <a:rPr lang="de-DE" dirty="0" err="1" smtClean="0">
                <a:solidFill>
                  <a:srgbClr val="FF0000"/>
                </a:solidFill>
              </a:rPr>
              <a:t>suit</a:t>
            </a:r>
            <a:r>
              <a:rPr lang="de-DE" dirty="0" smtClean="0">
                <a:solidFill>
                  <a:srgbClr val="FF0000"/>
                </a:solidFill>
              </a:rPr>
              <a:t> </a:t>
            </a:r>
            <a:r>
              <a:rPr lang="de-DE" dirty="0" err="1" smtClean="0">
                <a:solidFill>
                  <a:srgbClr val="FF0000"/>
                </a:solidFill>
              </a:rPr>
              <a:t>un</a:t>
            </a:r>
            <a:r>
              <a:rPr lang="de-DE" dirty="0" smtClean="0">
                <a:solidFill>
                  <a:srgbClr val="FF0000"/>
                </a:solidFill>
              </a:rPr>
              <a:t> </a:t>
            </a:r>
            <a:r>
              <a:rPr lang="de-DE" dirty="0" err="1" smtClean="0">
                <a:solidFill>
                  <a:srgbClr val="FF0000"/>
                </a:solidFill>
              </a:rPr>
              <a:t>traitement</a:t>
            </a:r>
            <a:r>
              <a:rPr lang="de-DE" dirty="0" smtClean="0">
                <a:solidFill>
                  <a:srgbClr val="FF0000"/>
                </a:solidFill>
              </a:rPr>
              <a:t> </a:t>
            </a:r>
            <a:r>
              <a:rPr lang="de-DE" dirty="0" err="1" smtClean="0">
                <a:solidFill>
                  <a:srgbClr val="FF0000"/>
                </a:solidFill>
              </a:rPr>
              <a:t>particulier</a:t>
            </a:r>
            <a:endParaRPr lang="de-DE" dirty="0" smtClean="0">
              <a:solidFill>
                <a:srgbClr val="FF0000"/>
              </a:solidFill>
            </a:endParaRPr>
          </a:p>
          <a:p>
            <a:endParaRPr lang="de-DE" dirty="0" smtClean="0"/>
          </a:p>
          <a:p>
            <a:endParaRPr lang="de-DE" dirty="0"/>
          </a:p>
        </p:txBody>
      </p:sp>
    </p:spTree>
    <p:extLst>
      <p:ext uri="{BB962C8B-B14F-4D97-AF65-F5344CB8AC3E}">
        <p14:creationId xmlns:p14="http://schemas.microsoft.com/office/powerpoint/2010/main" val="173955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Règles</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dirty="0" err="1" smtClean="0"/>
              <a:t>L‘utilisation</a:t>
            </a:r>
            <a:r>
              <a:rPr lang="de-DE" dirty="0" smtClean="0"/>
              <a:t> du portable </a:t>
            </a:r>
            <a:r>
              <a:rPr lang="de-DE" dirty="0" err="1" smtClean="0"/>
              <a:t>sera</a:t>
            </a:r>
            <a:r>
              <a:rPr lang="de-DE" dirty="0" smtClean="0"/>
              <a:t> </a:t>
            </a:r>
            <a:r>
              <a:rPr lang="de-DE" dirty="0" err="1" smtClean="0"/>
              <a:t>exceptionnellement</a:t>
            </a:r>
            <a:r>
              <a:rPr lang="de-DE" dirty="0" smtClean="0"/>
              <a:t> </a:t>
            </a:r>
            <a:r>
              <a:rPr lang="de-DE" dirty="0" err="1" smtClean="0"/>
              <a:t>autorisée</a:t>
            </a:r>
            <a:r>
              <a:rPr lang="de-DE" dirty="0" smtClean="0"/>
              <a:t>. Les </a:t>
            </a:r>
            <a:r>
              <a:rPr lang="de-DE" dirty="0" err="1" smtClean="0"/>
              <a:t>photos</a:t>
            </a:r>
            <a:r>
              <a:rPr lang="de-DE" dirty="0" smtClean="0"/>
              <a:t> et </a:t>
            </a:r>
            <a:r>
              <a:rPr lang="de-DE" dirty="0" err="1" smtClean="0"/>
              <a:t>vidéos</a:t>
            </a:r>
            <a:r>
              <a:rPr lang="de-DE" dirty="0" smtClean="0"/>
              <a:t> des </a:t>
            </a:r>
            <a:r>
              <a:rPr lang="de-DE" dirty="0" err="1" smtClean="0"/>
              <a:t>autres</a:t>
            </a:r>
            <a:r>
              <a:rPr lang="de-DE" dirty="0" smtClean="0"/>
              <a:t> </a:t>
            </a:r>
            <a:r>
              <a:rPr lang="de-DE" dirty="0" err="1" smtClean="0"/>
              <a:t>participants</a:t>
            </a:r>
            <a:r>
              <a:rPr lang="de-DE" dirty="0" smtClean="0"/>
              <a:t> </a:t>
            </a:r>
            <a:r>
              <a:rPr lang="de-DE" dirty="0" err="1" smtClean="0"/>
              <a:t>devront</a:t>
            </a:r>
            <a:r>
              <a:rPr lang="de-DE" dirty="0" smtClean="0"/>
              <a:t> se faire </a:t>
            </a:r>
            <a:r>
              <a:rPr lang="de-DE" dirty="0" err="1" smtClean="0"/>
              <a:t>dans</a:t>
            </a:r>
            <a:r>
              <a:rPr lang="de-DE" dirty="0" smtClean="0"/>
              <a:t> le </a:t>
            </a:r>
            <a:r>
              <a:rPr lang="de-DE" dirty="0" err="1" smtClean="0"/>
              <a:t>cadre</a:t>
            </a:r>
            <a:r>
              <a:rPr lang="de-DE" dirty="0" smtClean="0"/>
              <a:t> de la </a:t>
            </a:r>
            <a:r>
              <a:rPr lang="de-DE" dirty="0" err="1" smtClean="0"/>
              <a:t>loi</a:t>
            </a:r>
            <a:r>
              <a:rPr lang="de-DE" dirty="0" smtClean="0"/>
              <a:t> et du </a:t>
            </a:r>
            <a:r>
              <a:rPr lang="de-DE" dirty="0" err="1" smtClean="0"/>
              <a:t>respect</a:t>
            </a:r>
            <a:r>
              <a:rPr lang="de-DE" dirty="0" smtClean="0"/>
              <a:t> de la </a:t>
            </a:r>
            <a:r>
              <a:rPr lang="de-DE" dirty="0" err="1" smtClean="0"/>
              <a:t>dignité</a:t>
            </a:r>
            <a:r>
              <a:rPr lang="de-DE" dirty="0" smtClean="0"/>
              <a:t> de la </a:t>
            </a:r>
            <a:r>
              <a:rPr lang="de-DE" dirty="0" err="1" smtClean="0"/>
              <a:t>personne</a:t>
            </a:r>
            <a:r>
              <a:rPr lang="de-DE" dirty="0" smtClean="0"/>
              <a:t>.</a:t>
            </a:r>
          </a:p>
          <a:p>
            <a:r>
              <a:rPr lang="de-DE" dirty="0" smtClean="0"/>
              <a:t>Il </a:t>
            </a:r>
            <a:r>
              <a:rPr lang="de-DE" dirty="0" err="1" smtClean="0"/>
              <a:t>est</a:t>
            </a:r>
            <a:r>
              <a:rPr lang="de-DE" dirty="0" smtClean="0"/>
              <a:t> </a:t>
            </a:r>
            <a:r>
              <a:rPr lang="de-DE" dirty="0" err="1" smtClean="0"/>
              <a:t>interdit</a:t>
            </a:r>
            <a:r>
              <a:rPr lang="de-DE" dirty="0" smtClean="0"/>
              <a:t> de </a:t>
            </a:r>
            <a:r>
              <a:rPr lang="de-DE" dirty="0" err="1" smtClean="0"/>
              <a:t>manger</a:t>
            </a:r>
            <a:r>
              <a:rPr lang="de-DE" dirty="0" smtClean="0"/>
              <a:t> et de </a:t>
            </a:r>
            <a:r>
              <a:rPr lang="de-DE" dirty="0" err="1" smtClean="0"/>
              <a:t>boire</a:t>
            </a:r>
            <a:r>
              <a:rPr lang="de-DE" dirty="0" smtClean="0"/>
              <a:t> </a:t>
            </a:r>
            <a:r>
              <a:rPr lang="de-DE" dirty="0" err="1" smtClean="0"/>
              <a:t>dans</a:t>
            </a:r>
            <a:r>
              <a:rPr lang="de-DE" dirty="0" smtClean="0"/>
              <a:t> </a:t>
            </a:r>
            <a:r>
              <a:rPr lang="de-DE" dirty="0" err="1" smtClean="0"/>
              <a:t>l‘autocar</a:t>
            </a:r>
            <a:r>
              <a:rPr lang="de-DE" dirty="0" smtClean="0"/>
              <a:t>.</a:t>
            </a:r>
          </a:p>
          <a:p>
            <a:r>
              <a:rPr lang="de-DE" dirty="0" smtClean="0"/>
              <a:t>Ne </a:t>
            </a:r>
            <a:r>
              <a:rPr lang="de-DE" dirty="0" err="1" smtClean="0"/>
              <a:t>jamais</a:t>
            </a:r>
            <a:r>
              <a:rPr lang="de-DE" dirty="0" smtClean="0"/>
              <a:t> </a:t>
            </a:r>
            <a:r>
              <a:rPr lang="de-DE" dirty="0" err="1" smtClean="0"/>
              <a:t>laisser</a:t>
            </a:r>
            <a:r>
              <a:rPr lang="de-DE" dirty="0" smtClean="0"/>
              <a:t> </a:t>
            </a:r>
            <a:r>
              <a:rPr lang="de-DE" dirty="0" err="1" smtClean="0"/>
              <a:t>d‘objets</a:t>
            </a:r>
            <a:r>
              <a:rPr lang="de-DE" dirty="0" smtClean="0"/>
              <a:t> </a:t>
            </a:r>
            <a:r>
              <a:rPr lang="de-DE" dirty="0" err="1" smtClean="0"/>
              <a:t>ou</a:t>
            </a:r>
            <a:r>
              <a:rPr lang="de-DE" dirty="0" smtClean="0"/>
              <a:t> </a:t>
            </a:r>
            <a:r>
              <a:rPr lang="de-DE" dirty="0" err="1" smtClean="0"/>
              <a:t>d‘argent</a:t>
            </a:r>
            <a:r>
              <a:rPr lang="de-DE" dirty="0" smtClean="0"/>
              <a:t> </a:t>
            </a:r>
            <a:r>
              <a:rPr lang="de-DE" dirty="0" err="1" smtClean="0"/>
              <a:t>dans</a:t>
            </a:r>
            <a:r>
              <a:rPr lang="de-DE" dirty="0" smtClean="0"/>
              <a:t> </a:t>
            </a:r>
            <a:r>
              <a:rPr lang="de-DE" dirty="0" err="1" smtClean="0"/>
              <a:t>l‘autocar</a:t>
            </a:r>
            <a:r>
              <a:rPr lang="de-DE" dirty="0" smtClean="0"/>
              <a:t>. </a:t>
            </a:r>
            <a:r>
              <a:rPr lang="de-DE" dirty="0" err="1" smtClean="0"/>
              <a:t>Même</a:t>
            </a:r>
            <a:r>
              <a:rPr lang="de-DE" dirty="0" smtClean="0"/>
              <a:t> en </a:t>
            </a:r>
            <a:r>
              <a:rPr lang="de-DE" dirty="0" err="1" smtClean="0"/>
              <a:t>cas</a:t>
            </a:r>
            <a:r>
              <a:rPr lang="de-DE" dirty="0" smtClean="0"/>
              <a:t> </a:t>
            </a:r>
            <a:r>
              <a:rPr lang="de-DE" dirty="0" err="1" smtClean="0"/>
              <a:t>d‘effraction</a:t>
            </a:r>
            <a:r>
              <a:rPr lang="de-DE" dirty="0" smtClean="0"/>
              <a:t>, les </a:t>
            </a:r>
            <a:r>
              <a:rPr lang="de-DE" dirty="0" err="1" smtClean="0"/>
              <a:t>compagnies</a:t>
            </a:r>
            <a:r>
              <a:rPr lang="de-DE" dirty="0" smtClean="0"/>
              <a:t> ne </a:t>
            </a:r>
            <a:r>
              <a:rPr lang="de-DE" dirty="0" err="1" smtClean="0"/>
              <a:t>prennent</a:t>
            </a:r>
            <a:r>
              <a:rPr lang="de-DE" dirty="0" smtClean="0"/>
              <a:t> </a:t>
            </a:r>
            <a:r>
              <a:rPr lang="de-DE" dirty="0" err="1" smtClean="0"/>
              <a:t>pas</a:t>
            </a:r>
            <a:r>
              <a:rPr lang="de-DE" dirty="0" smtClean="0"/>
              <a:t> en </a:t>
            </a:r>
            <a:r>
              <a:rPr lang="de-DE" dirty="0" err="1" smtClean="0"/>
              <a:t>charge</a:t>
            </a:r>
            <a:r>
              <a:rPr lang="de-DE" dirty="0" smtClean="0"/>
              <a:t>.</a:t>
            </a:r>
          </a:p>
          <a:p>
            <a:r>
              <a:rPr lang="de-DE" dirty="0" smtClean="0"/>
              <a:t>Dans </a:t>
            </a:r>
            <a:r>
              <a:rPr lang="de-DE" dirty="0" err="1" smtClean="0"/>
              <a:t>tous</a:t>
            </a:r>
            <a:r>
              <a:rPr lang="de-DE" dirty="0" smtClean="0"/>
              <a:t> les </a:t>
            </a:r>
            <a:r>
              <a:rPr lang="de-DE" dirty="0" err="1" smtClean="0"/>
              <a:t>cas</a:t>
            </a:r>
            <a:r>
              <a:rPr lang="de-DE" dirty="0" smtClean="0"/>
              <a:t>, ne </a:t>
            </a:r>
            <a:r>
              <a:rPr lang="de-DE" dirty="0" err="1" smtClean="0"/>
              <a:t>prendre</a:t>
            </a:r>
            <a:r>
              <a:rPr lang="de-DE" dirty="0" smtClean="0"/>
              <a:t> </a:t>
            </a:r>
            <a:r>
              <a:rPr lang="de-DE" dirty="0" err="1" smtClean="0"/>
              <a:t>que</a:t>
            </a:r>
            <a:r>
              <a:rPr lang="de-DE" dirty="0" smtClean="0"/>
              <a:t> </a:t>
            </a:r>
            <a:r>
              <a:rPr lang="de-DE" dirty="0" err="1" smtClean="0"/>
              <a:t>l‘essentiel</a:t>
            </a:r>
            <a:r>
              <a:rPr lang="de-DE" dirty="0" smtClean="0"/>
              <a:t> et </a:t>
            </a:r>
            <a:r>
              <a:rPr lang="de-DE" dirty="0" err="1" smtClean="0"/>
              <a:t>laisser</a:t>
            </a:r>
            <a:r>
              <a:rPr lang="de-DE" dirty="0" smtClean="0"/>
              <a:t> les </a:t>
            </a:r>
            <a:r>
              <a:rPr lang="de-DE" dirty="0" err="1" smtClean="0"/>
              <a:t>bijoux</a:t>
            </a:r>
            <a:r>
              <a:rPr lang="de-DE" dirty="0" smtClean="0"/>
              <a:t> et </a:t>
            </a:r>
            <a:r>
              <a:rPr lang="de-DE" dirty="0" err="1" smtClean="0"/>
              <a:t>autres</a:t>
            </a:r>
            <a:r>
              <a:rPr lang="de-DE" dirty="0" smtClean="0"/>
              <a:t> </a:t>
            </a:r>
            <a:r>
              <a:rPr lang="de-DE" dirty="0" err="1" smtClean="0"/>
              <a:t>objets</a:t>
            </a:r>
            <a:r>
              <a:rPr lang="de-DE" dirty="0" smtClean="0"/>
              <a:t> de </a:t>
            </a:r>
            <a:r>
              <a:rPr lang="de-DE" dirty="0" err="1" smtClean="0"/>
              <a:t>valeur</a:t>
            </a:r>
            <a:r>
              <a:rPr lang="de-DE" dirty="0" smtClean="0"/>
              <a:t> à la </a:t>
            </a:r>
            <a:r>
              <a:rPr lang="de-DE" dirty="0" err="1" smtClean="0"/>
              <a:t>maison</a:t>
            </a:r>
            <a:r>
              <a:rPr lang="de-DE" dirty="0" smtClean="0"/>
              <a:t>. </a:t>
            </a:r>
          </a:p>
          <a:p>
            <a:r>
              <a:rPr lang="de-DE" dirty="0" err="1" smtClean="0"/>
              <a:t>Attacher</a:t>
            </a:r>
            <a:r>
              <a:rPr lang="de-DE" dirty="0" smtClean="0"/>
              <a:t> </a:t>
            </a:r>
            <a:r>
              <a:rPr lang="de-DE" dirty="0" err="1" smtClean="0"/>
              <a:t>sa</a:t>
            </a:r>
            <a:r>
              <a:rPr lang="de-DE" dirty="0" smtClean="0"/>
              <a:t> </a:t>
            </a:r>
            <a:r>
              <a:rPr lang="de-DE" dirty="0" err="1" smtClean="0"/>
              <a:t>ceinture</a:t>
            </a:r>
            <a:r>
              <a:rPr lang="de-DE" dirty="0" smtClean="0"/>
              <a:t> de </a:t>
            </a:r>
            <a:r>
              <a:rPr lang="de-DE" dirty="0" err="1" smtClean="0"/>
              <a:t>sécurité</a:t>
            </a:r>
            <a:r>
              <a:rPr lang="de-DE" dirty="0" smtClean="0"/>
              <a:t> et ne </a:t>
            </a:r>
            <a:r>
              <a:rPr lang="de-DE" dirty="0" err="1" smtClean="0"/>
              <a:t>pas</a:t>
            </a:r>
            <a:r>
              <a:rPr lang="de-DE" dirty="0" smtClean="0"/>
              <a:t> se </a:t>
            </a:r>
            <a:r>
              <a:rPr lang="de-DE" dirty="0" err="1" smtClean="0"/>
              <a:t>lever</a:t>
            </a:r>
            <a:r>
              <a:rPr lang="de-DE" dirty="0" smtClean="0"/>
              <a:t>. Ne </a:t>
            </a:r>
            <a:r>
              <a:rPr lang="de-DE" dirty="0" err="1" smtClean="0"/>
              <a:t>pas</a:t>
            </a:r>
            <a:r>
              <a:rPr lang="de-DE" dirty="0" smtClean="0"/>
              <a:t> se </a:t>
            </a:r>
            <a:r>
              <a:rPr lang="de-DE" dirty="0" err="1" smtClean="0"/>
              <a:t>bousculer</a:t>
            </a:r>
            <a:r>
              <a:rPr lang="de-DE" dirty="0" smtClean="0"/>
              <a:t>, </a:t>
            </a:r>
            <a:r>
              <a:rPr lang="de-DE" dirty="0" err="1" smtClean="0"/>
              <a:t>courir</a:t>
            </a:r>
            <a:r>
              <a:rPr lang="de-DE" dirty="0" smtClean="0"/>
              <a:t> </a:t>
            </a:r>
            <a:r>
              <a:rPr lang="de-DE" dirty="0" err="1" smtClean="0"/>
              <a:t>ou</a:t>
            </a:r>
            <a:r>
              <a:rPr lang="de-DE" dirty="0" smtClean="0"/>
              <a:t> </a:t>
            </a:r>
            <a:r>
              <a:rPr lang="de-DE" dirty="0" err="1" smtClean="0"/>
              <a:t>encore</a:t>
            </a:r>
            <a:r>
              <a:rPr lang="de-DE" dirty="0" smtClean="0"/>
              <a:t> se </a:t>
            </a:r>
            <a:r>
              <a:rPr lang="de-DE" dirty="0" err="1" smtClean="0"/>
              <a:t>jeter</a:t>
            </a:r>
            <a:r>
              <a:rPr lang="de-DE" dirty="0" smtClean="0"/>
              <a:t> </a:t>
            </a:r>
            <a:r>
              <a:rPr lang="de-DE" dirty="0" err="1" smtClean="0"/>
              <a:t>sous</a:t>
            </a:r>
            <a:r>
              <a:rPr lang="de-DE" dirty="0" smtClean="0"/>
              <a:t> les </a:t>
            </a:r>
            <a:r>
              <a:rPr lang="de-DE" dirty="0" err="1" smtClean="0"/>
              <a:t>roues</a:t>
            </a:r>
            <a:r>
              <a:rPr lang="de-DE" dirty="0" smtClean="0"/>
              <a:t> du </a:t>
            </a:r>
            <a:r>
              <a:rPr lang="de-DE" dirty="0" err="1" smtClean="0"/>
              <a:t>car</a:t>
            </a:r>
            <a:r>
              <a:rPr lang="de-DE" dirty="0" smtClean="0"/>
              <a:t> </a:t>
            </a:r>
            <a:r>
              <a:rPr lang="de-DE" dirty="0" err="1" smtClean="0"/>
              <a:t>pour</a:t>
            </a:r>
            <a:r>
              <a:rPr lang="de-DE" dirty="0" smtClean="0"/>
              <a:t> </a:t>
            </a:r>
            <a:r>
              <a:rPr lang="de-DE" dirty="0" err="1" smtClean="0"/>
              <a:t>monter</a:t>
            </a:r>
            <a:r>
              <a:rPr lang="de-DE" dirty="0" smtClean="0"/>
              <a:t> en </a:t>
            </a:r>
            <a:r>
              <a:rPr lang="de-DE" dirty="0" err="1" smtClean="0"/>
              <a:t>premier</a:t>
            </a:r>
            <a:r>
              <a:rPr lang="de-DE" dirty="0" smtClean="0"/>
              <a:t>.</a:t>
            </a:r>
          </a:p>
          <a:p>
            <a:r>
              <a:rPr lang="de-DE" dirty="0" err="1" smtClean="0"/>
              <a:t>Quel</a:t>
            </a:r>
            <a:r>
              <a:rPr lang="de-DE" dirty="0" smtClean="0"/>
              <a:t> </a:t>
            </a:r>
            <a:r>
              <a:rPr lang="de-DE" dirty="0" err="1" smtClean="0"/>
              <a:t>que</a:t>
            </a:r>
            <a:r>
              <a:rPr lang="de-DE" dirty="0" smtClean="0"/>
              <a:t> </a:t>
            </a:r>
            <a:r>
              <a:rPr lang="de-DE" dirty="0" err="1" smtClean="0"/>
              <a:t>soit</a:t>
            </a:r>
            <a:r>
              <a:rPr lang="de-DE" dirty="0" smtClean="0"/>
              <a:t> le </a:t>
            </a:r>
            <a:r>
              <a:rPr lang="de-DE" dirty="0" err="1" smtClean="0"/>
              <a:t>lieu</a:t>
            </a:r>
            <a:r>
              <a:rPr lang="de-DE" dirty="0" smtClean="0"/>
              <a:t>, </a:t>
            </a:r>
            <a:r>
              <a:rPr lang="de-DE" dirty="0" err="1" smtClean="0"/>
              <a:t>être</a:t>
            </a:r>
            <a:r>
              <a:rPr lang="de-DE" dirty="0" smtClean="0"/>
              <a:t> </a:t>
            </a:r>
            <a:r>
              <a:rPr lang="de-DE" dirty="0" err="1" smtClean="0"/>
              <a:t>poli</a:t>
            </a:r>
            <a:r>
              <a:rPr lang="de-DE" dirty="0" smtClean="0"/>
              <a:t>, </a:t>
            </a:r>
            <a:r>
              <a:rPr lang="de-DE" dirty="0" err="1" smtClean="0"/>
              <a:t>laisser</a:t>
            </a:r>
            <a:r>
              <a:rPr lang="de-DE" dirty="0" smtClean="0"/>
              <a:t> les </a:t>
            </a:r>
            <a:r>
              <a:rPr lang="de-DE" dirty="0" err="1" smtClean="0"/>
              <a:t>lieux</a:t>
            </a:r>
            <a:r>
              <a:rPr lang="de-DE" dirty="0" smtClean="0"/>
              <a:t> propres et </a:t>
            </a:r>
            <a:r>
              <a:rPr lang="de-DE" dirty="0" err="1" smtClean="0"/>
              <a:t>être</a:t>
            </a:r>
            <a:r>
              <a:rPr lang="de-DE" dirty="0" smtClean="0"/>
              <a:t> </a:t>
            </a:r>
            <a:r>
              <a:rPr lang="de-DE" dirty="0" err="1" smtClean="0"/>
              <a:t>ponctuel</a:t>
            </a:r>
            <a:endParaRPr lang="de-DE" dirty="0"/>
          </a:p>
        </p:txBody>
      </p:sp>
    </p:spTree>
    <p:extLst>
      <p:ext uri="{BB962C8B-B14F-4D97-AF65-F5344CB8AC3E}">
        <p14:creationId xmlns:p14="http://schemas.microsoft.com/office/powerpoint/2010/main" val="1640093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Les </a:t>
            </a:r>
            <a:r>
              <a:rPr lang="de-DE" dirty="0" err="1" smtClean="0">
                <a:solidFill>
                  <a:srgbClr val="0070C0"/>
                </a:solidFill>
              </a:rPr>
              <a:t>repas</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dirty="0" err="1" smtClean="0"/>
              <a:t>Pour</a:t>
            </a:r>
            <a:r>
              <a:rPr lang="de-DE" dirty="0" smtClean="0"/>
              <a:t> les </a:t>
            </a:r>
            <a:r>
              <a:rPr lang="de-DE" dirty="0" err="1" smtClean="0"/>
              <a:t>repas</a:t>
            </a:r>
            <a:r>
              <a:rPr lang="de-DE" dirty="0" smtClean="0"/>
              <a:t> </a:t>
            </a:r>
            <a:r>
              <a:rPr lang="de-DE" dirty="0" err="1" smtClean="0"/>
              <a:t>préparés</a:t>
            </a:r>
            <a:r>
              <a:rPr lang="de-DE" dirty="0" smtClean="0"/>
              <a:t> par le </a:t>
            </a:r>
            <a:r>
              <a:rPr lang="de-DE" dirty="0" err="1" smtClean="0"/>
              <a:t>centre</a:t>
            </a:r>
            <a:r>
              <a:rPr lang="de-DE" dirty="0" smtClean="0"/>
              <a:t> </a:t>
            </a:r>
            <a:r>
              <a:rPr lang="de-DE" dirty="0" err="1" smtClean="0"/>
              <a:t>d‘hébergement</a:t>
            </a:r>
            <a:r>
              <a:rPr lang="de-DE" dirty="0" smtClean="0"/>
              <a:t> „Le </a:t>
            </a:r>
            <a:r>
              <a:rPr lang="de-DE" dirty="0" err="1" smtClean="0"/>
              <a:t>Chauffour</a:t>
            </a:r>
            <a:r>
              <a:rPr lang="de-DE" dirty="0" smtClean="0"/>
              <a:t>“ : </a:t>
            </a:r>
            <a:r>
              <a:rPr lang="de-DE" dirty="0" err="1" smtClean="0"/>
              <a:t>nous</a:t>
            </a:r>
            <a:r>
              <a:rPr lang="de-DE" dirty="0" smtClean="0"/>
              <a:t> </a:t>
            </a:r>
            <a:r>
              <a:rPr lang="de-DE" dirty="0" err="1" smtClean="0"/>
              <a:t>avons</a:t>
            </a:r>
            <a:r>
              <a:rPr lang="de-DE" dirty="0" smtClean="0"/>
              <a:t> </a:t>
            </a:r>
            <a:r>
              <a:rPr lang="de-DE" dirty="0" err="1" smtClean="0"/>
              <a:t>transmis</a:t>
            </a:r>
            <a:r>
              <a:rPr lang="de-DE" dirty="0" smtClean="0"/>
              <a:t> les </a:t>
            </a:r>
            <a:r>
              <a:rPr lang="de-DE" dirty="0" err="1" smtClean="0"/>
              <a:t>problèmes</a:t>
            </a:r>
            <a:r>
              <a:rPr lang="de-DE" dirty="0" smtClean="0"/>
              <a:t> </a:t>
            </a:r>
            <a:r>
              <a:rPr lang="de-DE" dirty="0" err="1" smtClean="0"/>
              <a:t>d‘allergies</a:t>
            </a:r>
            <a:r>
              <a:rPr lang="de-DE" dirty="0" smtClean="0"/>
              <a:t> et les </a:t>
            </a:r>
            <a:r>
              <a:rPr lang="de-DE" dirty="0" err="1" smtClean="0"/>
              <a:t>régimes</a:t>
            </a:r>
            <a:r>
              <a:rPr lang="de-DE" dirty="0" smtClean="0"/>
              <a:t> </a:t>
            </a:r>
            <a:r>
              <a:rPr lang="de-DE" dirty="0" err="1" smtClean="0"/>
              <a:t>particuliers</a:t>
            </a:r>
            <a:r>
              <a:rPr lang="de-DE" dirty="0" smtClean="0"/>
              <a:t>. </a:t>
            </a:r>
          </a:p>
          <a:p>
            <a:pPr marL="0" indent="0">
              <a:buNone/>
            </a:pPr>
            <a:endParaRPr lang="de-DE" dirty="0"/>
          </a:p>
          <a:p>
            <a:pPr marL="0" indent="0">
              <a:buNone/>
            </a:pPr>
            <a:r>
              <a:rPr lang="de-DE" dirty="0" err="1" smtClean="0"/>
              <a:t>Sont</a:t>
            </a:r>
            <a:r>
              <a:rPr lang="de-DE" dirty="0" smtClean="0"/>
              <a:t> </a:t>
            </a:r>
            <a:r>
              <a:rPr lang="de-DE" dirty="0" err="1" smtClean="0"/>
              <a:t>fournis</a:t>
            </a:r>
            <a:r>
              <a:rPr lang="de-DE" dirty="0" smtClean="0"/>
              <a:t> : le </a:t>
            </a:r>
            <a:r>
              <a:rPr lang="de-DE" dirty="0" err="1" smtClean="0"/>
              <a:t>repas</a:t>
            </a:r>
            <a:r>
              <a:rPr lang="de-DE" dirty="0" smtClean="0"/>
              <a:t> du </a:t>
            </a:r>
            <a:r>
              <a:rPr lang="de-DE" dirty="0" err="1" smtClean="0"/>
              <a:t>jeudi</a:t>
            </a:r>
            <a:r>
              <a:rPr lang="de-DE" dirty="0" smtClean="0"/>
              <a:t> </a:t>
            </a:r>
            <a:r>
              <a:rPr lang="de-DE" dirty="0" err="1" smtClean="0"/>
              <a:t>soir</a:t>
            </a:r>
            <a:r>
              <a:rPr lang="de-DE" dirty="0" smtClean="0"/>
              <a:t>, le petit-</a:t>
            </a:r>
            <a:r>
              <a:rPr lang="de-DE" dirty="0" err="1" smtClean="0"/>
              <a:t>déjeuner</a:t>
            </a:r>
            <a:r>
              <a:rPr lang="de-DE" dirty="0" smtClean="0"/>
              <a:t> du </a:t>
            </a:r>
            <a:r>
              <a:rPr lang="de-DE" dirty="0" err="1" smtClean="0"/>
              <a:t>vendredi</a:t>
            </a:r>
            <a:r>
              <a:rPr lang="de-DE" dirty="0" smtClean="0"/>
              <a:t>, </a:t>
            </a:r>
            <a:r>
              <a:rPr lang="de-DE" dirty="0" err="1" smtClean="0"/>
              <a:t>lepique-nique</a:t>
            </a:r>
            <a:r>
              <a:rPr lang="de-DE" dirty="0" smtClean="0"/>
              <a:t> du </a:t>
            </a:r>
            <a:r>
              <a:rPr lang="de-DE" dirty="0" err="1" smtClean="0"/>
              <a:t>vendredi</a:t>
            </a:r>
            <a:r>
              <a:rPr lang="de-DE" dirty="0" smtClean="0"/>
              <a:t> midi</a:t>
            </a:r>
            <a:endParaRPr lang="de-DE" dirty="0"/>
          </a:p>
          <a:p>
            <a:endParaRPr lang="de-DE" dirty="0" smtClean="0"/>
          </a:p>
          <a:p>
            <a:endParaRPr lang="de-DE" dirty="0"/>
          </a:p>
          <a:p>
            <a:r>
              <a:rPr lang="de-DE" dirty="0" smtClean="0">
                <a:solidFill>
                  <a:srgbClr val="FF0000"/>
                </a:solidFill>
              </a:rPr>
              <a:t>Les </a:t>
            </a:r>
            <a:r>
              <a:rPr lang="de-DE" dirty="0" err="1" smtClean="0">
                <a:solidFill>
                  <a:srgbClr val="FF0000"/>
                </a:solidFill>
              </a:rPr>
              <a:t>familles</a:t>
            </a:r>
            <a:r>
              <a:rPr lang="de-DE" dirty="0" smtClean="0">
                <a:solidFill>
                  <a:srgbClr val="FF0000"/>
                </a:solidFill>
              </a:rPr>
              <a:t> </a:t>
            </a:r>
            <a:r>
              <a:rPr lang="de-DE" dirty="0" err="1" smtClean="0">
                <a:solidFill>
                  <a:srgbClr val="FF0000"/>
                </a:solidFill>
              </a:rPr>
              <a:t>prévoiront</a:t>
            </a:r>
            <a:r>
              <a:rPr lang="de-DE" dirty="0" smtClean="0">
                <a:solidFill>
                  <a:srgbClr val="FF0000"/>
                </a:solidFill>
              </a:rPr>
              <a:t> le </a:t>
            </a:r>
            <a:r>
              <a:rPr lang="de-DE" dirty="0" err="1" smtClean="0">
                <a:solidFill>
                  <a:srgbClr val="FF0000"/>
                </a:solidFill>
              </a:rPr>
              <a:t>pique-nique</a:t>
            </a:r>
            <a:r>
              <a:rPr lang="de-DE" dirty="0" smtClean="0">
                <a:solidFill>
                  <a:srgbClr val="FF0000"/>
                </a:solidFill>
              </a:rPr>
              <a:t> du </a:t>
            </a:r>
            <a:r>
              <a:rPr lang="de-DE" dirty="0" err="1" smtClean="0">
                <a:solidFill>
                  <a:srgbClr val="FF0000"/>
                </a:solidFill>
              </a:rPr>
              <a:t>jeudi</a:t>
            </a:r>
            <a:r>
              <a:rPr lang="de-DE" dirty="0" smtClean="0">
                <a:solidFill>
                  <a:srgbClr val="FF0000"/>
                </a:solidFill>
              </a:rPr>
              <a:t> midi (et de </a:t>
            </a:r>
            <a:r>
              <a:rPr lang="de-DE" dirty="0" err="1" smtClean="0">
                <a:solidFill>
                  <a:srgbClr val="FF0000"/>
                </a:solidFill>
              </a:rPr>
              <a:t>quoi</a:t>
            </a:r>
            <a:r>
              <a:rPr lang="de-DE" dirty="0" smtClean="0">
                <a:solidFill>
                  <a:srgbClr val="FF0000"/>
                </a:solidFill>
              </a:rPr>
              <a:t> </a:t>
            </a:r>
            <a:r>
              <a:rPr lang="de-DE" dirty="0" err="1" smtClean="0">
                <a:solidFill>
                  <a:srgbClr val="FF0000"/>
                </a:solidFill>
              </a:rPr>
              <a:t>grignoter</a:t>
            </a:r>
            <a:r>
              <a:rPr lang="de-DE" dirty="0" smtClean="0">
                <a:solidFill>
                  <a:srgbClr val="FF0000"/>
                </a:solidFill>
              </a:rPr>
              <a:t> à 10h et </a:t>
            </a:r>
            <a:r>
              <a:rPr lang="de-DE" dirty="0" err="1" smtClean="0">
                <a:solidFill>
                  <a:srgbClr val="FF0000"/>
                </a:solidFill>
              </a:rPr>
              <a:t>pour</a:t>
            </a:r>
            <a:r>
              <a:rPr lang="de-DE" dirty="0" smtClean="0">
                <a:solidFill>
                  <a:srgbClr val="FF0000"/>
                </a:solidFill>
              </a:rPr>
              <a:t> le </a:t>
            </a:r>
            <a:r>
              <a:rPr lang="de-DE" dirty="0" err="1" smtClean="0">
                <a:solidFill>
                  <a:srgbClr val="FF0000"/>
                </a:solidFill>
              </a:rPr>
              <a:t>goûter</a:t>
            </a:r>
            <a:r>
              <a:rPr lang="de-DE" dirty="0" smtClean="0">
                <a:solidFill>
                  <a:srgbClr val="FF0000"/>
                </a:solidFill>
              </a:rPr>
              <a:t>). </a:t>
            </a:r>
            <a:endParaRPr lang="de-DE" dirty="0">
              <a:solidFill>
                <a:srgbClr val="FF0000"/>
              </a:solidFill>
            </a:endParaRPr>
          </a:p>
        </p:txBody>
      </p:sp>
    </p:spTree>
    <p:extLst>
      <p:ext uri="{BB962C8B-B14F-4D97-AF65-F5344CB8AC3E}">
        <p14:creationId xmlns:p14="http://schemas.microsoft.com/office/powerpoint/2010/main" val="579964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Pour</a:t>
            </a:r>
            <a:r>
              <a:rPr lang="de-DE" dirty="0" smtClean="0">
                <a:solidFill>
                  <a:srgbClr val="0070C0"/>
                </a:solidFill>
              </a:rPr>
              <a:t> ne </a:t>
            </a:r>
            <a:r>
              <a:rPr lang="de-DE" dirty="0" err="1" smtClean="0">
                <a:solidFill>
                  <a:srgbClr val="0070C0"/>
                </a:solidFill>
              </a:rPr>
              <a:t>pas</a:t>
            </a:r>
            <a:r>
              <a:rPr lang="de-DE" dirty="0" smtClean="0">
                <a:solidFill>
                  <a:srgbClr val="0070C0"/>
                </a:solidFill>
              </a:rPr>
              <a:t> </a:t>
            </a:r>
            <a:r>
              <a:rPr lang="de-DE" dirty="0" err="1" smtClean="0">
                <a:solidFill>
                  <a:srgbClr val="0070C0"/>
                </a:solidFill>
              </a:rPr>
              <a:t>avoir</a:t>
            </a:r>
            <a:r>
              <a:rPr lang="de-DE" dirty="0" smtClean="0">
                <a:solidFill>
                  <a:srgbClr val="0070C0"/>
                </a:solidFill>
              </a:rPr>
              <a:t> de </a:t>
            </a:r>
            <a:r>
              <a:rPr lang="de-DE" dirty="0" err="1" smtClean="0">
                <a:solidFill>
                  <a:srgbClr val="0070C0"/>
                </a:solidFill>
              </a:rPr>
              <a:t>problèmes</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dirty="0" err="1" smtClean="0"/>
              <a:t>Concernant</a:t>
            </a:r>
            <a:r>
              <a:rPr lang="de-DE" dirty="0" smtClean="0"/>
              <a:t> le </a:t>
            </a:r>
            <a:r>
              <a:rPr lang="de-DE" dirty="0" err="1" smtClean="0"/>
              <a:t>centre</a:t>
            </a:r>
            <a:r>
              <a:rPr lang="de-DE" dirty="0" smtClean="0"/>
              <a:t> </a:t>
            </a:r>
            <a:r>
              <a:rPr lang="de-DE" dirty="0" err="1" smtClean="0"/>
              <a:t>d‘hébergement</a:t>
            </a:r>
            <a:r>
              <a:rPr lang="de-DE" dirty="0" smtClean="0"/>
              <a:t> : </a:t>
            </a:r>
            <a:r>
              <a:rPr lang="de-DE" dirty="0" err="1" smtClean="0"/>
              <a:t>après</a:t>
            </a:r>
            <a:r>
              <a:rPr lang="de-DE" dirty="0" smtClean="0"/>
              <a:t> le </a:t>
            </a:r>
            <a:r>
              <a:rPr lang="de-DE" dirty="0" err="1" smtClean="0"/>
              <a:t>signal</a:t>
            </a:r>
            <a:r>
              <a:rPr lang="de-DE" dirty="0" smtClean="0"/>
              <a:t> de </a:t>
            </a:r>
            <a:r>
              <a:rPr lang="de-DE" dirty="0" err="1" smtClean="0"/>
              <a:t>fin</a:t>
            </a:r>
            <a:r>
              <a:rPr lang="de-DE" dirty="0" smtClean="0"/>
              <a:t> de </a:t>
            </a:r>
            <a:r>
              <a:rPr lang="de-DE" dirty="0" err="1" smtClean="0"/>
              <a:t>journée</a:t>
            </a:r>
            <a:r>
              <a:rPr lang="de-DE" dirty="0" smtClean="0"/>
              <a:t>, les </a:t>
            </a:r>
            <a:r>
              <a:rPr lang="de-DE" dirty="0" err="1" smtClean="0"/>
              <a:t>sorties</a:t>
            </a:r>
            <a:r>
              <a:rPr lang="de-DE" dirty="0" smtClean="0"/>
              <a:t> en </a:t>
            </a:r>
            <a:r>
              <a:rPr lang="de-DE" dirty="0" err="1" smtClean="0"/>
              <a:t>dehors</a:t>
            </a:r>
            <a:r>
              <a:rPr lang="de-DE" dirty="0" smtClean="0"/>
              <a:t> des </a:t>
            </a:r>
            <a:r>
              <a:rPr lang="de-DE" dirty="0" err="1" smtClean="0"/>
              <a:t>dortoirs</a:t>
            </a:r>
            <a:r>
              <a:rPr lang="de-DE" dirty="0" smtClean="0"/>
              <a:t>/</a:t>
            </a:r>
            <a:r>
              <a:rPr lang="de-DE" dirty="0" err="1" smtClean="0"/>
              <a:t>toilettes</a:t>
            </a:r>
            <a:r>
              <a:rPr lang="de-DE" dirty="0" smtClean="0"/>
              <a:t>/</a:t>
            </a:r>
            <a:r>
              <a:rPr lang="de-DE" dirty="0" err="1" smtClean="0"/>
              <a:t>salles</a:t>
            </a:r>
            <a:r>
              <a:rPr lang="de-DE" dirty="0" smtClean="0"/>
              <a:t> de </a:t>
            </a:r>
            <a:r>
              <a:rPr lang="de-DE" dirty="0" err="1" smtClean="0"/>
              <a:t>bain</a:t>
            </a:r>
            <a:r>
              <a:rPr lang="de-DE" dirty="0" smtClean="0"/>
              <a:t> </a:t>
            </a:r>
            <a:r>
              <a:rPr lang="de-DE" dirty="0" err="1" smtClean="0"/>
              <a:t>sont</a:t>
            </a:r>
            <a:r>
              <a:rPr lang="de-DE" dirty="0" smtClean="0"/>
              <a:t> </a:t>
            </a:r>
            <a:r>
              <a:rPr lang="de-DE" dirty="0" err="1" smtClean="0"/>
              <a:t>formellement</a:t>
            </a:r>
            <a:r>
              <a:rPr lang="de-DE" dirty="0" smtClean="0"/>
              <a:t> </a:t>
            </a:r>
            <a:r>
              <a:rPr lang="de-DE" dirty="0" err="1" smtClean="0"/>
              <a:t>interdites</a:t>
            </a:r>
            <a:r>
              <a:rPr lang="de-DE" dirty="0" smtClean="0"/>
              <a:t>. Il </a:t>
            </a:r>
            <a:r>
              <a:rPr lang="de-DE" dirty="0" err="1" smtClean="0"/>
              <a:t>est</a:t>
            </a:r>
            <a:r>
              <a:rPr lang="de-DE" dirty="0" smtClean="0"/>
              <a:t> </a:t>
            </a:r>
            <a:r>
              <a:rPr lang="de-DE" dirty="0" err="1" smtClean="0"/>
              <a:t>interdit</a:t>
            </a:r>
            <a:r>
              <a:rPr lang="de-DE" dirty="0" smtClean="0"/>
              <a:t> de faire du </a:t>
            </a:r>
            <a:r>
              <a:rPr lang="de-DE" dirty="0" err="1" smtClean="0"/>
              <a:t>feu</a:t>
            </a:r>
            <a:r>
              <a:rPr lang="de-DE" dirty="0" smtClean="0"/>
              <a:t>, de se rendre </a:t>
            </a:r>
            <a:r>
              <a:rPr lang="de-DE" dirty="0" err="1" smtClean="0"/>
              <a:t>vers</a:t>
            </a:r>
            <a:r>
              <a:rPr lang="de-DE" dirty="0" smtClean="0"/>
              <a:t> la </a:t>
            </a:r>
            <a:r>
              <a:rPr lang="de-DE" dirty="0" err="1" smtClean="0"/>
              <a:t>mare</a:t>
            </a:r>
            <a:r>
              <a:rPr lang="de-DE" dirty="0" smtClean="0"/>
              <a:t>, de </a:t>
            </a:r>
            <a:r>
              <a:rPr lang="de-DE" dirty="0" err="1" smtClean="0"/>
              <a:t>quitter</a:t>
            </a:r>
            <a:r>
              <a:rPr lang="de-DE" dirty="0" smtClean="0"/>
              <a:t> le </a:t>
            </a:r>
            <a:r>
              <a:rPr lang="de-DE" dirty="0" err="1" smtClean="0"/>
              <a:t>groupe</a:t>
            </a:r>
            <a:r>
              <a:rPr lang="de-DE" dirty="0" smtClean="0"/>
              <a:t>. </a:t>
            </a:r>
          </a:p>
          <a:p>
            <a:r>
              <a:rPr lang="de-DE" dirty="0" smtClean="0"/>
              <a:t>Attention </a:t>
            </a:r>
            <a:r>
              <a:rPr lang="de-DE" dirty="0" err="1" smtClean="0"/>
              <a:t>aux</a:t>
            </a:r>
            <a:r>
              <a:rPr lang="de-DE" dirty="0" smtClean="0"/>
              <a:t> </a:t>
            </a:r>
            <a:r>
              <a:rPr lang="de-DE" dirty="0" err="1" smtClean="0"/>
              <a:t>vols</a:t>
            </a:r>
            <a:r>
              <a:rPr lang="de-DE" dirty="0" smtClean="0"/>
              <a:t> </a:t>
            </a:r>
            <a:r>
              <a:rPr lang="de-DE" dirty="0" err="1" smtClean="0"/>
              <a:t>quels</a:t>
            </a:r>
            <a:r>
              <a:rPr lang="de-DE" dirty="0" smtClean="0"/>
              <a:t> </a:t>
            </a:r>
            <a:r>
              <a:rPr lang="de-DE" dirty="0" err="1" smtClean="0"/>
              <a:t>que</a:t>
            </a:r>
            <a:r>
              <a:rPr lang="de-DE" dirty="0" smtClean="0"/>
              <a:t> </a:t>
            </a:r>
            <a:r>
              <a:rPr lang="de-DE" dirty="0" err="1" smtClean="0"/>
              <a:t>soient</a:t>
            </a:r>
            <a:r>
              <a:rPr lang="de-DE" dirty="0" smtClean="0"/>
              <a:t> les </a:t>
            </a:r>
            <a:r>
              <a:rPr lang="de-DE" dirty="0" err="1" smtClean="0"/>
              <a:t>lieux</a:t>
            </a:r>
            <a:r>
              <a:rPr lang="de-DE" dirty="0" smtClean="0"/>
              <a:t>. Les </a:t>
            </a:r>
            <a:r>
              <a:rPr lang="de-DE" dirty="0" err="1" smtClean="0"/>
              <a:t>élèves</a:t>
            </a:r>
            <a:r>
              <a:rPr lang="de-DE" dirty="0" smtClean="0"/>
              <a:t> </a:t>
            </a:r>
            <a:r>
              <a:rPr lang="de-DE" dirty="0" err="1" smtClean="0"/>
              <a:t>risquent</a:t>
            </a:r>
            <a:r>
              <a:rPr lang="de-DE" dirty="0" smtClean="0"/>
              <a:t> des </a:t>
            </a:r>
            <a:r>
              <a:rPr lang="de-DE" dirty="0" err="1" smtClean="0"/>
              <a:t>problèmes</a:t>
            </a:r>
            <a:r>
              <a:rPr lang="de-DE" dirty="0" smtClean="0"/>
              <a:t> </a:t>
            </a:r>
            <a:r>
              <a:rPr lang="de-DE" dirty="0" err="1" smtClean="0"/>
              <a:t>avec</a:t>
            </a:r>
            <a:r>
              <a:rPr lang="de-DE" dirty="0" smtClean="0"/>
              <a:t> la </a:t>
            </a:r>
            <a:r>
              <a:rPr lang="de-DE" dirty="0" err="1" smtClean="0"/>
              <a:t>police</a:t>
            </a:r>
            <a:r>
              <a:rPr lang="de-DE" dirty="0" smtClean="0"/>
              <a:t> et le retour </a:t>
            </a:r>
            <a:r>
              <a:rPr lang="de-DE" dirty="0" err="1" smtClean="0"/>
              <a:t>immédiat</a:t>
            </a:r>
            <a:r>
              <a:rPr lang="de-DE" dirty="0" smtClean="0"/>
              <a:t> </a:t>
            </a:r>
            <a:r>
              <a:rPr lang="de-DE" dirty="0" err="1" smtClean="0"/>
              <a:t>dans</a:t>
            </a:r>
            <a:r>
              <a:rPr lang="de-DE" dirty="0" smtClean="0"/>
              <a:t> les </a:t>
            </a:r>
            <a:r>
              <a:rPr lang="de-DE" dirty="0" err="1" smtClean="0"/>
              <a:t>familles</a:t>
            </a:r>
            <a:r>
              <a:rPr lang="de-DE" dirty="0" smtClean="0"/>
              <a:t>. A </a:t>
            </a:r>
            <a:r>
              <a:rPr lang="de-DE" dirty="0" err="1" smtClean="0"/>
              <a:t>l‘inverse</a:t>
            </a:r>
            <a:r>
              <a:rPr lang="de-DE" dirty="0" smtClean="0"/>
              <a:t>, </a:t>
            </a:r>
            <a:r>
              <a:rPr lang="de-DE" dirty="0" err="1" smtClean="0"/>
              <a:t>attention</a:t>
            </a:r>
            <a:r>
              <a:rPr lang="de-DE" dirty="0" smtClean="0"/>
              <a:t> </a:t>
            </a:r>
            <a:r>
              <a:rPr lang="de-DE" dirty="0" err="1" smtClean="0"/>
              <a:t>aux</a:t>
            </a:r>
            <a:r>
              <a:rPr lang="de-DE" dirty="0" smtClean="0"/>
              <a:t> </a:t>
            </a:r>
            <a:r>
              <a:rPr lang="de-DE" dirty="0" err="1" smtClean="0"/>
              <a:t>pickpockets</a:t>
            </a:r>
            <a:r>
              <a:rPr lang="de-DE" dirty="0" smtClean="0"/>
              <a:t>. </a:t>
            </a:r>
            <a:r>
              <a:rPr lang="de-DE" dirty="0" err="1" smtClean="0"/>
              <a:t>Toujours</a:t>
            </a:r>
            <a:r>
              <a:rPr lang="de-DE" dirty="0" smtClean="0"/>
              <a:t> </a:t>
            </a:r>
            <a:r>
              <a:rPr lang="de-DE" dirty="0" err="1" smtClean="0"/>
              <a:t>veiller</a:t>
            </a:r>
            <a:r>
              <a:rPr lang="de-DE" dirty="0" smtClean="0"/>
              <a:t> </a:t>
            </a:r>
            <a:r>
              <a:rPr lang="de-DE" dirty="0" err="1" smtClean="0"/>
              <a:t>sur</a:t>
            </a:r>
            <a:r>
              <a:rPr lang="de-DE" dirty="0" smtClean="0"/>
              <a:t> </a:t>
            </a:r>
            <a:r>
              <a:rPr lang="de-DE" dirty="0" err="1" smtClean="0"/>
              <a:t>ses</a:t>
            </a:r>
            <a:r>
              <a:rPr lang="de-DE" dirty="0" smtClean="0"/>
              <a:t> </a:t>
            </a:r>
            <a:r>
              <a:rPr lang="de-DE" dirty="0" err="1" smtClean="0"/>
              <a:t>affaires</a:t>
            </a:r>
            <a:r>
              <a:rPr lang="de-DE" dirty="0" smtClean="0"/>
              <a:t>, ne </a:t>
            </a:r>
            <a:r>
              <a:rPr lang="de-DE" dirty="0" err="1" smtClean="0"/>
              <a:t>pas</a:t>
            </a:r>
            <a:r>
              <a:rPr lang="de-DE" dirty="0" smtClean="0"/>
              <a:t> </a:t>
            </a:r>
            <a:r>
              <a:rPr lang="de-DE" dirty="0" err="1" smtClean="0"/>
              <a:t>laisser</a:t>
            </a:r>
            <a:r>
              <a:rPr lang="de-DE" dirty="0" smtClean="0"/>
              <a:t> </a:t>
            </a:r>
            <a:r>
              <a:rPr lang="de-DE" dirty="0" err="1" smtClean="0"/>
              <a:t>son</a:t>
            </a:r>
            <a:r>
              <a:rPr lang="de-DE" dirty="0" smtClean="0"/>
              <a:t> </a:t>
            </a:r>
            <a:r>
              <a:rPr lang="de-DE" dirty="0" err="1" smtClean="0"/>
              <a:t>sac</a:t>
            </a:r>
            <a:r>
              <a:rPr lang="de-DE" dirty="0" smtClean="0"/>
              <a:t> </a:t>
            </a:r>
            <a:r>
              <a:rPr lang="de-DE" dirty="0" err="1" smtClean="0"/>
              <a:t>sans</a:t>
            </a:r>
            <a:r>
              <a:rPr lang="de-DE" dirty="0" smtClean="0"/>
              <a:t> </a:t>
            </a:r>
            <a:r>
              <a:rPr lang="de-DE" dirty="0" err="1" smtClean="0"/>
              <a:t>surveillance</a:t>
            </a:r>
            <a:r>
              <a:rPr lang="de-DE" dirty="0" smtClean="0"/>
              <a:t>. </a:t>
            </a:r>
          </a:p>
          <a:p>
            <a:r>
              <a:rPr lang="de-DE" dirty="0" smtClean="0"/>
              <a:t>Il </a:t>
            </a:r>
            <a:r>
              <a:rPr lang="de-DE" dirty="0" err="1" smtClean="0"/>
              <a:t>est</a:t>
            </a:r>
            <a:r>
              <a:rPr lang="de-DE" dirty="0" smtClean="0"/>
              <a:t> </a:t>
            </a:r>
            <a:r>
              <a:rPr lang="de-DE" dirty="0" err="1" smtClean="0"/>
              <a:t>interdit</a:t>
            </a:r>
            <a:r>
              <a:rPr lang="de-DE" dirty="0" smtClean="0"/>
              <a:t> de </a:t>
            </a:r>
            <a:r>
              <a:rPr lang="de-DE" dirty="0" err="1" smtClean="0"/>
              <a:t>fumer</a:t>
            </a:r>
            <a:r>
              <a:rPr lang="de-DE" dirty="0" smtClean="0"/>
              <a:t>, de </a:t>
            </a:r>
            <a:r>
              <a:rPr lang="de-DE" dirty="0" err="1" smtClean="0"/>
              <a:t>consommer</a:t>
            </a:r>
            <a:r>
              <a:rPr lang="de-DE" dirty="0" smtClean="0"/>
              <a:t> de </a:t>
            </a:r>
            <a:r>
              <a:rPr lang="de-DE" dirty="0" err="1" smtClean="0"/>
              <a:t>l‘alcool</a:t>
            </a:r>
            <a:r>
              <a:rPr lang="de-DE" dirty="0" smtClean="0"/>
              <a:t> </a:t>
            </a:r>
            <a:r>
              <a:rPr lang="de-DE" dirty="0" err="1" smtClean="0"/>
              <a:t>ou</a:t>
            </a:r>
            <a:r>
              <a:rPr lang="de-DE" dirty="0" smtClean="0"/>
              <a:t> de la </a:t>
            </a:r>
            <a:r>
              <a:rPr lang="de-DE" dirty="0" err="1" smtClean="0"/>
              <a:t>drogue</a:t>
            </a:r>
            <a:r>
              <a:rPr lang="de-DE" dirty="0" smtClean="0"/>
              <a:t>. </a:t>
            </a:r>
          </a:p>
          <a:p>
            <a:r>
              <a:rPr lang="de-DE" dirty="0" err="1" smtClean="0"/>
              <a:t>Respectez</a:t>
            </a:r>
            <a:r>
              <a:rPr lang="de-DE" dirty="0" smtClean="0"/>
              <a:t> les </a:t>
            </a:r>
            <a:r>
              <a:rPr lang="de-DE" dirty="0" err="1" smtClean="0"/>
              <a:t>lieux</a:t>
            </a:r>
            <a:r>
              <a:rPr lang="de-DE" dirty="0" smtClean="0"/>
              <a:t> et les </a:t>
            </a:r>
            <a:r>
              <a:rPr lang="de-DE" dirty="0" err="1" smtClean="0"/>
              <a:t>personnes</a:t>
            </a:r>
            <a:r>
              <a:rPr lang="de-DE" dirty="0" smtClean="0"/>
              <a:t> </a:t>
            </a:r>
            <a:r>
              <a:rPr lang="de-DE" dirty="0" err="1" smtClean="0"/>
              <a:t>dans</a:t>
            </a:r>
            <a:r>
              <a:rPr lang="de-DE" dirty="0" smtClean="0"/>
              <a:t> le </a:t>
            </a:r>
            <a:r>
              <a:rPr lang="de-DE" dirty="0" err="1" smtClean="0"/>
              <a:t>lieu</a:t>
            </a:r>
            <a:r>
              <a:rPr lang="de-DE" dirty="0" smtClean="0"/>
              <a:t> </a:t>
            </a:r>
            <a:r>
              <a:rPr lang="de-DE" dirty="0" err="1" smtClean="0"/>
              <a:t>d‘hébergement</a:t>
            </a:r>
            <a:r>
              <a:rPr lang="de-DE" dirty="0" smtClean="0"/>
              <a:t> et </a:t>
            </a:r>
            <a:r>
              <a:rPr lang="de-DE" dirty="0" err="1" smtClean="0"/>
              <a:t>lors</a:t>
            </a:r>
            <a:r>
              <a:rPr lang="de-DE" dirty="0" smtClean="0"/>
              <a:t> des </a:t>
            </a:r>
            <a:r>
              <a:rPr lang="de-DE" dirty="0" err="1" smtClean="0"/>
              <a:t>visites</a:t>
            </a:r>
            <a:r>
              <a:rPr lang="de-DE" dirty="0" smtClean="0"/>
              <a:t>. </a:t>
            </a:r>
            <a:r>
              <a:rPr lang="de-DE" dirty="0" err="1" smtClean="0"/>
              <a:t>Faites</a:t>
            </a:r>
            <a:r>
              <a:rPr lang="de-DE" dirty="0" smtClean="0"/>
              <a:t> </a:t>
            </a:r>
            <a:r>
              <a:rPr lang="de-DE" dirty="0" err="1" smtClean="0"/>
              <a:t>preuve</a:t>
            </a:r>
            <a:r>
              <a:rPr lang="de-DE" dirty="0" smtClean="0"/>
              <a:t> </a:t>
            </a:r>
            <a:r>
              <a:rPr lang="de-DE" dirty="0" err="1" smtClean="0"/>
              <a:t>d‘ouverture</a:t>
            </a:r>
            <a:r>
              <a:rPr lang="de-DE" dirty="0" smtClean="0"/>
              <a:t> </a:t>
            </a:r>
            <a:r>
              <a:rPr lang="de-DE" dirty="0" err="1" smtClean="0"/>
              <a:t>d‘esprit</a:t>
            </a:r>
            <a:r>
              <a:rPr lang="de-DE" dirty="0" smtClean="0"/>
              <a:t> et </a:t>
            </a:r>
            <a:r>
              <a:rPr lang="de-DE" dirty="0" err="1" smtClean="0"/>
              <a:t>acceptez</a:t>
            </a:r>
            <a:r>
              <a:rPr lang="de-DE" dirty="0" smtClean="0"/>
              <a:t> les </a:t>
            </a:r>
            <a:r>
              <a:rPr lang="de-DE" dirty="0" err="1" smtClean="0"/>
              <a:t>règles</a:t>
            </a:r>
            <a:r>
              <a:rPr lang="de-DE" dirty="0" smtClean="0"/>
              <a:t> de </a:t>
            </a:r>
            <a:r>
              <a:rPr lang="de-DE" dirty="0" err="1" smtClean="0"/>
              <a:t>vie</a:t>
            </a:r>
            <a:r>
              <a:rPr lang="de-DE" dirty="0" smtClean="0"/>
              <a:t> en </a:t>
            </a:r>
            <a:r>
              <a:rPr lang="de-DE" dirty="0" err="1" smtClean="0"/>
              <a:t>communauté</a:t>
            </a:r>
            <a:r>
              <a:rPr lang="de-DE" dirty="0" smtClean="0"/>
              <a:t> !</a:t>
            </a:r>
            <a:endParaRPr lang="de-DE" dirty="0"/>
          </a:p>
        </p:txBody>
      </p:sp>
    </p:spTree>
    <p:extLst>
      <p:ext uri="{BB962C8B-B14F-4D97-AF65-F5344CB8AC3E}">
        <p14:creationId xmlns:p14="http://schemas.microsoft.com/office/powerpoint/2010/main" val="402889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Quelques</a:t>
            </a:r>
            <a:r>
              <a:rPr lang="de-DE" dirty="0" smtClean="0">
                <a:solidFill>
                  <a:srgbClr val="0070C0"/>
                </a:solidFill>
              </a:rPr>
              <a:t> </a:t>
            </a:r>
            <a:r>
              <a:rPr lang="de-DE" dirty="0" err="1" smtClean="0">
                <a:solidFill>
                  <a:srgbClr val="0070C0"/>
                </a:solidFill>
              </a:rPr>
              <a:t>conseils</a:t>
            </a:r>
            <a:r>
              <a:rPr lang="de-DE" dirty="0" smtClean="0">
                <a:solidFill>
                  <a:srgbClr val="0070C0"/>
                </a:solidFill>
              </a:rPr>
              <a:t> </a:t>
            </a:r>
            <a:r>
              <a:rPr lang="de-DE" dirty="0" err="1" smtClean="0">
                <a:solidFill>
                  <a:srgbClr val="0070C0"/>
                </a:solidFill>
              </a:rPr>
              <a:t>aux</a:t>
            </a:r>
            <a:r>
              <a:rPr lang="de-DE" dirty="0" smtClean="0">
                <a:solidFill>
                  <a:srgbClr val="0070C0"/>
                </a:solidFill>
              </a:rPr>
              <a:t> </a:t>
            </a:r>
            <a:r>
              <a:rPr lang="de-DE" dirty="0" err="1" smtClean="0">
                <a:solidFill>
                  <a:srgbClr val="0070C0"/>
                </a:solidFill>
              </a:rPr>
              <a:t>élèves</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dirty="0" err="1" smtClean="0"/>
              <a:t>Respectez</a:t>
            </a:r>
            <a:r>
              <a:rPr lang="de-DE" dirty="0" smtClean="0"/>
              <a:t> les </a:t>
            </a:r>
            <a:r>
              <a:rPr lang="de-DE" dirty="0" err="1" smtClean="0"/>
              <a:t>horaires</a:t>
            </a:r>
            <a:r>
              <a:rPr lang="de-DE" dirty="0" smtClean="0"/>
              <a:t> des </a:t>
            </a:r>
            <a:r>
              <a:rPr lang="de-DE" dirty="0" err="1" smtClean="0"/>
              <a:t>repas</a:t>
            </a:r>
            <a:r>
              <a:rPr lang="de-DE" dirty="0" smtClean="0"/>
              <a:t> et de </a:t>
            </a:r>
            <a:r>
              <a:rPr lang="de-DE" dirty="0" err="1" smtClean="0"/>
              <a:t>rassemblement</a:t>
            </a:r>
            <a:r>
              <a:rPr lang="de-DE" dirty="0" smtClean="0"/>
              <a:t> ! </a:t>
            </a:r>
            <a:r>
              <a:rPr lang="de-DE" dirty="0" err="1" smtClean="0"/>
              <a:t>Tout</a:t>
            </a:r>
            <a:r>
              <a:rPr lang="de-DE" dirty="0" smtClean="0"/>
              <a:t> </a:t>
            </a:r>
            <a:r>
              <a:rPr lang="de-DE" dirty="0" err="1" smtClean="0"/>
              <a:t>retard</a:t>
            </a:r>
            <a:r>
              <a:rPr lang="de-DE" dirty="0" smtClean="0"/>
              <a:t> </a:t>
            </a:r>
            <a:r>
              <a:rPr lang="de-DE" dirty="0" err="1" smtClean="0"/>
              <a:t>avec</a:t>
            </a:r>
            <a:r>
              <a:rPr lang="de-DE" dirty="0" smtClean="0"/>
              <a:t> le </a:t>
            </a:r>
            <a:r>
              <a:rPr lang="de-DE" dirty="0" err="1" smtClean="0"/>
              <a:t>car</a:t>
            </a:r>
            <a:r>
              <a:rPr lang="de-DE" dirty="0" smtClean="0"/>
              <a:t> </a:t>
            </a:r>
            <a:r>
              <a:rPr lang="de-DE" dirty="0" err="1" smtClean="0"/>
              <a:t>augmentera</a:t>
            </a:r>
            <a:r>
              <a:rPr lang="de-DE" dirty="0" smtClean="0"/>
              <a:t> le </a:t>
            </a:r>
            <a:r>
              <a:rPr lang="de-DE" dirty="0" err="1" smtClean="0"/>
              <a:t>montant</a:t>
            </a:r>
            <a:r>
              <a:rPr lang="de-DE" dirty="0" smtClean="0"/>
              <a:t> de la </a:t>
            </a:r>
            <a:r>
              <a:rPr lang="de-DE" dirty="0" err="1" smtClean="0"/>
              <a:t>facture</a:t>
            </a:r>
            <a:r>
              <a:rPr lang="de-DE" dirty="0" smtClean="0"/>
              <a:t> finale.</a:t>
            </a:r>
          </a:p>
          <a:p>
            <a:r>
              <a:rPr lang="de-DE" dirty="0" err="1" smtClean="0"/>
              <a:t>Rangez</a:t>
            </a:r>
            <a:r>
              <a:rPr lang="de-DE" dirty="0" smtClean="0"/>
              <a:t> </a:t>
            </a:r>
            <a:r>
              <a:rPr lang="de-DE" dirty="0" err="1" smtClean="0"/>
              <a:t>votre</a:t>
            </a:r>
            <a:r>
              <a:rPr lang="de-DE" dirty="0" smtClean="0"/>
              <a:t> </a:t>
            </a:r>
            <a:r>
              <a:rPr lang="de-DE" dirty="0" err="1" smtClean="0"/>
              <a:t>coin</a:t>
            </a:r>
            <a:r>
              <a:rPr lang="de-DE" dirty="0" smtClean="0"/>
              <a:t> du </a:t>
            </a:r>
            <a:r>
              <a:rPr lang="de-DE" dirty="0" err="1" smtClean="0"/>
              <a:t>dortoir</a:t>
            </a:r>
            <a:r>
              <a:rPr lang="de-DE" dirty="0" smtClean="0"/>
              <a:t> </a:t>
            </a:r>
            <a:r>
              <a:rPr lang="de-DE" dirty="0" err="1" smtClean="0"/>
              <a:t>utilisé</a:t>
            </a:r>
            <a:r>
              <a:rPr lang="de-DE" dirty="0" smtClean="0"/>
              <a:t> le </a:t>
            </a:r>
            <a:r>
              <a:rPr lang="de-DE" dirty="0" err="1" smtClean="0"/>
              <a:t>matin</a:t>
            </a:r>
            <a:r>
              <a:rPr lang="de-DE" dirty="0" smtClean="0"/>
              <a:t> !</a:t>
            </a:r>
          </a:p>
          <a:p>
            <a:r>
              <a:rPr lang="de-DE" dirty="0" smtClean="0"/>
              <a:t>Ne laissez </a:t>
            </a:r>
            <a:r>
              <a:rPr lang="de-DE" dirty="0" err="1" smtClean="0"/>
              <a:t>pas</a:t>
            </a:r>
            <a:r>
              <a:rPr lang="de-DE" dirty="0" smtClean="0"/>
              <a:t> </a:t>
            </a:r>
            <a:r>
              <a:rPr lang="de-DE" dirty="0" err="1" smtClean="0"/>
              <a:t>d‘objets</a:t>
            </a:r>
            <a:r>
              <a:rPr lang="de-DE" dirty="0" smtClean="0"/>
              <a:t> de </a:t>
            </a:r>
            <a:r>
              <a:rPr lang="de-DE" dirty="0" err="1" smtClean="0"/>
              <a:t>valeur</a:t>
            </a:r>
            <a:r>
              <a:rPr lang="de-DE" dirty="0" smtClean="0"/>
              <a:t> </a:t>
            </a:r>
            <a:r>
              <a:rPr lang="de-DE" dirty="0" err="1" smtClean="0"/>
              <a:t>ou</a:t>
            </a:r>
            <a:r>
              <a:rPr lang="de-DE" dirty="0" smtClean="0"/>
              <a:t> </a:t>
            </a:r>
            <a:r>
              <a:rPr lang="de-DE" dirty="0" err="1" smtClean="0"/>
              <a:t>d‘argent</a:t>
            </a:r>
            <a:r>
              <a:rPr lang="de-DE" dirty="0" smtClean="0"/>
              <a:t> en </a:t>
            </a:r>
            <a:r>
              <a:rPr lang="de-DE" dirty="0" err="1" smtClean="0"/>
              <a:t>évidence</a:t>
            </a:r>
            <a:r>
              <a:rPr lang="de-DE" dirty="0"/>
              <a:t> </a:t>
            </a:r>
            <a:r>
              <a:rPr lang="de-DE" dirty="0" smtClean="0"/>
              <a:t>!</a:t>
            </a:r>
          </a:p>
          <a:p>
            <a:r>
              <a:rPr lang="de-DE" dirty="0" smtClean="0"/>
              <a:t>Ne </a:t>
            </a:r>
            <a:r>
              <a:rPr lang="de-DE" dirty="0" err="1" smtClean="0"/>
              <a:t>déplacez</a:t>
            </a:r>
            <a:r>
              <a:rPr lang="de-DE" dirty="0" smtClean="0"/>
              <a:t> </a:t>
            </a:r>
            <a:r>
              <a:rPr lang="de-DE" dirty="0" err="1" smtClean="0"/>
              <a:t>pas</a:t>
            </a:r>
            <a:r>
              <a:rPr lang="de-DE" dirty="0" smtClean="0"/>
              <a:t> et ne </a:t>
            </a:r>
            <a:r>
              <a:rPr lang="de-DE" dirty="0" err="1" smtClean="0"/>
              <a:t>prenez</a:t>
            </a:r>
            <a:r>
              <a:rPr lang="de-DE" dirty="0" smtClean="0"/>
              <a:t> </a:t>
            </a:r>
            <a:r>
              <a:rPr lang="de-DE" dirty="0" err="1" smtClean="0"/>
              <a:t>pas</a:t>
            </a:r>
            <a:r>
              <a:rPr lang="de-DE" dirty="0" smtClean="0"/>
              <a:t> </a:t>
            </a:r>
            <a:r>
              <a:rPr lang="de-DE" dirty="0" err="1" smtClean="0"/>
              <a:t>d‘objet</a:t>
            </a:r>
            <a:r>
              <a:rPr lang="de-DE" dirty="0" smtClean="0"/>
              <a:t> ne </a:t>
            </a:r>
            <a:r>
              <a:rPr lang="de-DE" dirty="0" err="1" smtClean="0"/>
              <a:t>vous</a:t>
            </a:r>
            <a:r>
              <a:rPr lang="de-DE" dirty="0" smtClean="0"/>
              <a:t> </a:t>
            </a:r>
            <a:r>
              <a:rPr lang="de-DE" dirty="0" err="1" smtClean="0"/>
              <a:t>appartenant</a:t>
            </a:r>
            <a:r>
              <a:rPr lang="de-DE" dirty="0" smtClean="0"/>
              <a:t> </a:t>
            </a:r>
            <a:r>
              <a:rPr lang="de-DE" dirty="0" err="1" smtClean="0"/>
              <a:t>pas</a:t>
            </a:r>
            <a:r>
              <a:rPr lang="de-DE" dirty="0" smtClean="0"/>
              <a:t> (par </a:t>
            </a:r>
            <a:r>
              <a:rPr lang="de-DE" dirty="0" err="1" smtClean="0"/>
              <a:t>exemple</a:t>
            </a:r>
            <a:r>
              <a:rPr lang="de-DE" dirty="0" smtClean="0"/>
              <a:t> du </a:t>
            </a:r>
            <a:r>
              <a:rPr lang="de-DE" dirty="0" err="1" smtClean="0"/>
              <a:t>centre</a:t>
            </a:r>
            <a:r>
              <a:rPr lang="de-DE" dirty="0" smtClean="0"/>
              <a:t> </a:t>
            </a:r>
            <a:r>
              <a:rPr lang="de-DE" dirty="0" err="1" smtClean="0"/>
              <a:t>d‘hébergement</a:t>
            </a:r>
            <a:r>
              <a:rPr lang="de-DE" dirty="0" smtClean="0"/>
              <a:t> </a:t>
            </a:r>
            <a:r>
              <a:rPr lang="de-DE" dirty="0" err="1" smtClean="0"/>
              <a:t>ou</a:t>
            </a:r>
            <a:r>
              <a:rPr lang="de-DE" dirty="0" smtClean="0"/>
              <a:t> </a:t>
            </a:r>
            <a:r>
              <a:rPr lang="de-DE" dirty="0" err="1" smtClean="0"/>
              <a:t>d‘un</a:t>
            </a:r>
            <a:r>
              <a:rPr lang="de-DE" dirty="0" smtClean="0"/>
              <a:t> </a:t>
            </a:r>
            <a:r>
              <a:rPr lang="de-DE" dirty="0" err="1" smtClean="0"/>
              <a:t>camarade</a:t>
            </a:r>
            <a:r>
              <a:rPr lang="de-DE" dirty="0" smtClean="0"/>
              <a:t>) !</a:t>
            </a:r>
          </a:p>
          <a:p>
            <a:r>
              <a:rPr lang="de-DE" dirty="0" smtClean="0"/>
              <a:t>Si par </a:t>
            </a:r>
            <a:r>
              <a:rPr lang="de-DE" dirty="0" err="1" smtClean="0"/>
              <a:t>mégarde</a:t>
            </a:r>
            <a:r>
              <a:rPr lang="de-DE" dirty="0" smtClean="0"/>
              <a:t> </a:t>
            </a:r>
            <a:r>
              <a:rPr lang="de-DE" dirty="0" err="1" smtClean="0"/>
              <a:t>vous</a:t>
            </a:r>
            <a:r>
              <a:rPr lang="de-DE" dirty="0" smtClean="0"/>
              <a:t> </a:t>
            </a:r>
            <a:r>
              <a:rPr lang="de-DE" dirty="0" err="1" smtClean="0"/>
              <a:t>endommagez</a:t>
            </a:r>
            <a:r>
              <a:rPr lang="de-DE" dirty="0" smtClean="0"/>
              <a:t> </a:t>
            </a:r>
            <a:r>
              <a:rPr lang="de-DE" dirty="0" err="1" smtClean="0"/>
              <a:t>un</a:t>
            </a:r>
            <a:r>
              <a:rPr lang="de-DE" dirty="0" smtClean="0"/>
              <a:t> </a:t>
            </a:r>
            <a:r>
              <a:rPr lang="de-DE" dirty="0" err="1" smtClean="0"/>
              <a:t>objet</a:t>
            </a:r>
            <a:r>
              <a:rPr lang="de-DE" dirty="0" smtClean="0"/>
              <a:t>, </a:t>
            </a:r>
            <a:r>
              <a:rPr lang="de-DE" dirty="0" err="1" smtClean="0"/>
              <a:t>informez</a:t>
            </a:r>
            <a:r>
              <a:rPr lang="de-DE" dirty="0" smtClean="0"/>
              <a:t>-en </a:t>
            </a:r>
            <a:r>
              <a:rPr lang="de-DE" dirty="0" err="1" smtClean="0"/>
              <a:t>impérativement</a:t>
            </a:r>
            <a:r>
              <a:rPr lang="de-DE" dirty="0" smtClean="0"/>
              <a:t> </a:t>
            </a:r>
            <a:r>
              <a:rPr lang="de-DE" dirty="0" err="1" smtClean="0"/>
              <a:t>votre</a:t>
            </a:r>
            <a:r>
              <a:rPr lang="de-DE" dirty="0" smtClean="0"/>
              <a:t> </a:t>
            </a:r>
            <a:r>
              <a:rPr lang="de-DE" dirty="0" err="1" smtClean="0"/>
              <a:t>professeur</a:t>
            </a:r>
            <a:r>
              <a:rPr lang="de-DE" dirty="0" smtClean="0"/>
              <a:t> et le responsable </a:t>
            </a:r>
            <a:r>
              <a:rPr lang="de-DE" dirty="0" err="1" smtClean="0"/>
              <a:t>local</a:t>
            </a:r>
            <a:r>
              <a:rPr lang="de-DE" dirty="0"/>
              <a:t> </a:t>
            </a:r>
            <a:r>
              <a:rPr lang="de-DE" dirty="0" err="1" smtClean="0"/>
              <a:t>afin</a:t>
            </a:r>
            <a:r>
              <a:rPr lang="de-DE" dirty="0" smtClean="0"/>
              <a:t> </a:t>
            </a:r>
            <a:r>
              <a:rPr lang="de-DE" dirty="0" err="1" smtClean="0"/>
              <a:t>d‘établir</a:t>
            </a:r>
            <a:r>
              <a:rPr lang="de-DE" dirty="0" smtClean="0"/>
              <a:t> </a:t>
            </a:r>
            <a:r>
              <a:rPr lang="de-DE" dirty="0" err="1" smtClean="0"/>
              <a:t>une</a:t>
            </a:r>
            <a:r>
              <a:rPr lang="de-DE" dirty="0" smtClean="0"/>
              <a:t> </a:t>
            </a:r>
            <a:r>
              <a:rPr lang="de-DE" dirty="0" err="1" smtClean="0"/>
              <a:t>déclaration</a:t>
            </a:r>
            <a:r>
              <a:rPr lang="de-DE" dirty="0" smtClean="0"/>
              <a:t> </a:t>
            </a:r>
            <a:r>
              <a:rPr lang="de-DE" dirty="0" err="1" smtClean="0"/>
              <a:t>pour</a:t>
            </a:r>
            <a:r>
              <a:rPr lang="de-DE" dirty="0" smtClean="0"/>
              <a:t> les </a:t>
            </a:r>
            <a:r>
              <a:rPr lang="de-DE" dirty="0" err="1" smtClean="0"/>
              <a:t>compagnies</a:t>
            </a:r>
            <a:r>
              <a:rPr lang="de-DE" dirty="0" smtClean="0"/>
              <a:t> </a:t>
            </a:r>
            <a:r>
              <a:rPr lang="de-DE" dirty="0" err="1" smtClean="0"/>
              <a:t>d‘assurance</a:t>
            </a:r>
            <a:r>
              <a:rPr lang="de-DE" dirty="0" smtClean="0"/>
              <a:t>.</a:t>
            </a:r>
          </a:p>
          <a:p>
            <a:r>
              <a:rPr lang="de-DE" dirty="0" smtClean="0"/>
              <a:t>Le jour du </a:t>
            </a:r>
            <a:r>
              <a:rPr lang="de-DE" dirty="0" err="1" smtClean="0"/>
              <a:t>départ</a:t>
            </a:r>
            <a:r>
              <a:rPr lang="de-DE" dirty="0" smtClean="0"/>
              <a:t>, </a:t>
            </a:r>
            <a:r>
              <a:rPr lang="de-DE" dirty="0" err="1" smtClean="0"/>
              <a:t>vérifiez</a:t>
            </a:r>
            <a:r>
              <a:rPr lang="de-DE" dirty="0" smtClean="0"/>
              <a:t> </a:t>
            </a:r>
            <a:r>
              <a:rPr lang="de-DE" dirty="0" err="1" smtClean="0"/>
              <a:t>que</a:t>
            </a:r>
            <a:r>
              <a:rPr lang="de-DE" dirty="0" smtClean="0"/>
              <a:t> </a:t>
            </a:r>
            <a:r>
              <a:rPr lang="de-DE" dirty="0" err="1" smtClean="0"/>
              <a:t>rien</a:t>
            </a:r>
            <a:r>
              <a:rPr lang="de-DE" dirty="0" smtClean="0"/>
              <a:t> </a:t>
            </a:r>
            <a:r>
              <a:rPr lang="de-DE" dirty="0" err="1" smtClean="0"/>
              <a:t>n‘est</a:t>
            </a:r>
            <a:r>
              <a:rPr lang="de-DE" dirty="0" smtClean="0"/>
              <a:t> </a:t>
            </a:r>
            <a:r>
              <a:rPr lang="de-DE" dirty="0" err="1" smtClean="0"/>
              <a:t>oublié</a:t>
            </a:r>
            <a:r>
              <a:rPr lang="de-DE" dirty="0" smtClean="0"/>
              <a:t> !</a:t>
            </a:r>
            <a:endParaRPr lang="de-DE" dirty="0"/>
          </a:p>
        </p:txBody>
      </p:sp>
    </p:spTree>
    <p:extLst>
      <p:ext uri="{BB962C8B-B14F-4D97-AF65-F5344CB8AC3E}">
        <p14:creationId xmlns:p14="http://schemas.microsoft.com/office/powerpoint/2010/main" val="4253647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Le </a:t>
            </a:r>
            <a:r>
              <a:rPr lang="de-DE" dirty="0" err="1" smtClean="0"/>
              <a:t>comportement</a:t>
            </a:r>
            <a:r>
              <a:rPr lang="de-DE" dirty="0" smtClean="0"/>
              <a:t> </a:t>
            </a:r>
            <a:r>
              <a:rPr lang="de-DE" dirty="0" err="1" smtClean="0"/>
              <a:t>attendu</a:t>
            </a:r>
            <a:endParaRPr lang="de-DE" dirty="0"/>
          </a:p>
        </p:txBody>
      </p:sp>
      <p:sp>
        <p:nvSpPr>
          <p:cNvPr id="3" name="Inhaltsplatzhalter 2"/>
          <p:cNvSpPr>
            <a:spLocks noGrp="1"/>
          </p:cNvSpPr>
          <p:nvPr>
            <p:ph idx="1"/>
          </p:nvPr>
        </p:nvSpPr>
        <p:spPr/>
        <p:txBody>
          <a:bodyPr/>
          <a:lstStyle/>
          <a:p>
            <a:r>
              <a:rPr lang="de-DE" dirty="0" smtClean="0"/>
              <a:t>Prudence et </a:t>
            </a:r>
            <a:r>
              <a:rPr lang="de-DE" dirty="0" err="1" smtClean="0"/>
              <a:t>discipline</a:t>
            </a:r>
            <a:r>
              <a:rPr lang="de-DE" dirty="0" smtClean="0"/>
              <a:t> en </a:t>
            </a:r>
            <a:r>
              <a:rPr lang="de-DE" dirty="0" err="1" smtClean="0"/>
              <a:t>montant</a:t>
            </a:r>
            <a:r>
              <a:rPr lang="de-DE" dirty="0" smtClean="0"/>
              <a:t> et </a:t>
            </a:r>
            <a:r>
              <a:rPr lang="de-DE" dirty="0" err="1" smtClean="0"/>
              <a:t>descendant</a:t>
            </a:r>
            <a:r>
              <a:rPr lang="de-DE" dirty="0" smtClean="0"/>
              <a:t> de </a:t>
            </a:r>
            <a:r>
              <a:rPr lang="de-DE" dirty="0" err="1" smtClean="0"/>
              <a:t>l‘autocar</a:t>
            </a:r>
            <a:r>
              <a:rPr lang="de-DE" dirty="0" smtClean="0"/>
              <a:t>. Ne </a:t>
            </a:r>
            <a:r>
              <a:rPr lang="de-DE" dirty="0" err="1" smtClean="0"/>
              <a:t>pas</a:t>
            </a:r>
            <a:r>
              <a:rPr lang="de-DE" dirty="0" smtClean="0"/>
              <a:t> </a:t>
            </a:r>
            <a:r>
              <a:rPr lang="de-DE" dirty="0" err="1" smtClean="0"/>
              <a:t>courir</a:t>
            </a:r>
            <a:r>
              <a:rPr lang="de-DE" dirty="0"/>
              <a:t> </a:t>
            </a:r>
            <a:r>
              <a:rPr lang="de-DE" dirty="0" err="1" smtClean="0"/>
              <a:t>pour</a:t>
            </a:r>
            <a:r>
              <a:rPr lang="de-DE" dirty="0" smtClean="0"/>
              <a:t> </a:t>
            </a:r>
            <a:r>
              <a:rPr lang="de-DE" dirty="0" err="1" smtClean="0"/>
              <a:t>rejoindre</a:t>
            </a:r>
            <a:r>
              <a:rPr lang="de-DE" dirty="0" smtClean="0"/>
              <a:t> </a:t>
            </a:r>
            <a:r>
              <a:rPr lang="de-DE" dirty="0" err="1" smtClean="0"/>
              <a:t>ou</a:t>
            </a:r>
            <a:r>
              <a:rPr lang="de-DE" dirty="0" smtClean="0"/>
              <a:t> </a:t>
            </a:r>
            <a:r>
              <a:rPr lang="de-DE" dirty="0" err="1" smtClean="0"/>
              <a:t>quitter</a:t>
            </a:r>
            <a:r>
              <a:rPr lang="de-DE" dirty="0" smtClean="0"/>
              <a:t> </a:t>
            </a:r>
            <a:r>
              <a:rPr lang="de-DE" dirty="0" err="1" smtClean="0"/>
              <a:t>l‘autocar</a:t>
            </a:r>
            <a:r>
              <a:rPr lang="de-DE" dirty="0" smtClean="0"/>
              <a:t>. </a:t>
            </a:r>
          </a:p>
          <a:p>
            <a:r>
              <a:rPr lang="de-DE" dirty="0" err="1" smtClean="0"/>
              <a:t>Toujours</a:t>
            </a:r>
            <a:r>
              <a:rPr lang="de-DE" dirty="0" smtClean="0"/>
              <a:t> </a:t>
            </a:r>
            <a:r>
              <a:rPr lang="de-DE" dirty="0" err="1" smtClean="0"/>
              <a:t>être</a:t>
            </a:r>
            <a:r>
              <a:rPr lang="de-DE" dirty="0" smtClean="0"/>
              <a:t> </a:t>
            </a:r>
            <a:r>
              <a:rPr lang="de-DE" dirty="0" err="1" smtClean="0"/>
              <a:t>attaché</a:t>
            </a:r>
            <a:r>
              <a:rPr lang="de-DE" dirty="0" smtClean="0"/>
              <a:t> et </a:t>
            </a:r>
            <a:r>
              <a:rPr lang="de-DE" dirty="0" err="1" smtClean="0"/>
              <a:t>rester</a:t>
            </a:r>
            <a:r>
              <a:rPr lang="de-DE" dirty="0" smtClean="0"/>
              <a:t> </a:t>
            </a:r>
            <a:r>
              <a:rPr lang="de-DE" dirty="0" err="1" smtClean="0"/>
              <a:t>assis</a:t>
            </a:r>
            <a:r>
              <a:rPr lang="de-DE" dirty="0" smtClean="0"/>
              <a:t>. Les </a:t>
            </a:r>
            <a:r>
              <a:rPr lang="de-DE" dirty="0" err="1" smtClean="0"/>
              <a:t>changements</a:t>
            </a:r>
            <a:r>
              <a:rPr lang="de-DE" dirty="0" smtClean="0"/>
              <a:t> de </a:t>
            </a:r>
            <a:r>
              <a:rPr lang="de-DE" dirty="0" err="1" smtClean="0"/>
              <a:t>place</a:t>
            </a:r>
            <a:r>
              <a:rPr lang="de-DE" dirty="0" smtClean="0"/>
              <a:t> </a:t>
            </a:r>
            <a:r>
              <a:rPr lang="de-DE" dirty="0" err="1" smtClean="0"/>
              <a:t>ou</a:t>
            </a:r>
            <a:r>
              <a:rPr lang="de-DE" dirty="0" smtClean="0"/>
              <a:t> les </a:t>
            </a:r>
            <a:r>
              <a:rPr lang="de-DE" dirty="0" err="1" smtClean="0"/>
              <a:t>déplacements</a:t>
            </a:r>
            <a:r>
              <a:rPr lang="de-DE" dirty="0" smtClean="0"/>
              <a:t> </a:t>
            </a:r>
            <a:r>
              <a:rPr lang="de-DE" dirty="0" err="1" smtClean="0"/>
              <a:t>dans</a:t>
            </a:r>
            <a:r>
              <a:rPr lang="de-DE" dirty="0" smtClean="0"/>
              <a:t> </a:t>
            </a:r>
            <a:r>
              <a:rPr lang="de-DE" dirty="0" err="1" smtClean="0"/>
              <a:t>l‘allée</a:t>
            </a:r>
            <a:r>
              <a:rPr lang="de-DE" dirty="0" smtClean="0"/>
              <a:t> </a:t>
            </a:r>
            <a:r>
              <a:rPr lang="de-DE" dirty="0" err="1" smtClean="0"/>
              <a:t>centrale</a:t>
            </a:r>
            <a:r>
              <a:rPr lang="de-DE" dirty="0" smtClean="0"/>
              <a:t> </a:t>
            </a:r>
            <a:r>
              <a:rPr lang="de-DE" dirty="0" err="1" smtClean="0"/>
              <a:t>sont</a:t>
            </a:r>
            <a:r>
              <a:rPr lang="de-DE" dirty="0" smtClean="0"/>
              <a:t> </a:t>
            </a:r>
            <a:r>
              <a:rPr lang="de-DE" dirty="0" err="1" smtClean="0"/>
              <a:t>interdits</a:t>
            </a:r>
            <a:r>
              <a:rPr lang="de-DE" dirty="0" smtClean="0"/>
              <a:t>.</a:t>
            </a:r>
          </a:p>
          <a:p>
            <a:r>
              <a:rPr lang="de-DE" dirty="0" err="1" smtClean="0"/>
              <a:t>Veiller</a:t>
            </a:r>
            <a:r>
              <a:rPr lang="de-DE" dirty="0" smtClean="0"/>
              <a:t> à la </a:t>
            </a:r>
            <a:r>
              <a:rPr lang="de-DE" dirty="0" err="1" smtClean="0"/>
              <a:t>propreté</a:t>
            </a:r>
            <a:r>
              <a:rPr lang="de-DE" dirty="0" smtClean="0"/>
              <a:t> </a:t>
            </a:r>
            <a:r>
              <a:rPr lang="de-DE" dirty="0" err="1" smtClean="0"/>
              <a:t>dans</a:t>
            </a:r>
            <a:r>
              <a:rPr lang="de-DE" dirty="0" smtClean="0"/>
              <a:t> </a:t>
            </a:r>
            <a:r>
              <a:rPr lang="de-DE" dirty="0" err="1" smtClean="0"/>
              <a:t>l‘autocar</a:t>
            </a:r>
            <a:r>
              <a:rPr lang="de-DE" dirty="0" smtClean="0"/>
              <a:t> : </a:t>
            </a:r>
            <a:r>
              <a:rPr lang="de-DE" dirty="0" err="1" smtClean="0"/>
              <a:t>pas</a:t>
            </a:r>
            <a:r>
              <a:rPr lang="de-DE" dirty="0" smtClean="0"/>
              <a:t> de </a:t>
            </a:r>
            <a:r>
              <a:rPr lang="de-DE" dirty="0" err="1" smtClean="0"/>
              <a:t>détritus</a:t>
            </a:r>
            <a:r>
              <a:rPr lang="de-DE" dirty="0" smtClean="0"/>
              <a:t>, de </a:t>
            </a:r>
            <a:r>
              <a:rPr lang="de-DE" dirty="0" err="1" smtClean="0"/>
              <a:t>chewing-gums</a:t>
            </a:r>
            <a:r>
              <a:rPr lang="de-DE" dirty="0" smtClean="0"/>
              <a:t> par </a:t>
            </a:r>
            <a:r>
              <a:rPr lang="de-DE" dirty="0" err="1" smtClean="0"/>
              <a:t>terre</a:t>
            </a:r>
            <a:r>
              <a:rPr lang="de-DE" dirty="0" smtClean="0"/>
              <a:t> </a:t>
            </a:r>
            <a:r>
              <a:rPr lang="de-DE" dirty="0" err="1" smtClean="0"/>
              <a:t>ou</a:t>
            </a:r>
            <a:r>
              <a:rPr lang="de-DE" dirty="0" smtClean="0"/>
              <a:t> </a:t>
            </a:r>
            <a:r>
              <a:rPr lang="de-DE" dirty="0" err="1" smtClean="0"/>
              <a:t>dans</a:t>
            </a:r>
            <a:r>
              <a:rPr lang="de-DE" dirty="0" smtClean="0"/>
              <a:t> les </a:t>
            </a:r>
            <a:r>
              <a:rPr lang="de-DE" dirty="0" err="1" smtClean="0"/>
              <a:t>cendriers</a:t>
            </a:r>
            <a:r>
              <a:rPr lang="de-DE" dirty="0" smtClean="0"/>
              <a:t>. </a:t>
            </a:r>
            <a:r>
              <a:rPr lang="de-DE" dirty="0" err="1" smtClean="0"/>
              <a:t>Un</a:t>
            </a:r>
            <a:r>
              <a:rPr lang="de-DE" dirty="0" smtClean="0"/>
              <a:t> </a:t>
            </a:r>
            <a:r>
              <a:rPr lang="de-DE" dirty="0" err="1" smtClean="0"/>
              <a:t>sac</a:t>
            </a:r>
            <a:r>
              <a:rPr lang="de-DE" dirty="0" smtClean="0"/>
              <a:t> </a:t>
            </a:r>
            <a:r>
              <a:rPr lang="de-DE" dirty="0" err="1" smtClean="0"/>
              <a:t>poublle</a:t>
            </a:r>
            <a:r>
              <a:rPr lang="de-DE" dirty="0" smtClean="0"/>
              <a:t> </a:t>
            </a:r>
            <a:r>
              <a:rPr lang="de-DE" dirty="0" err="1" smtClean="0"/>
              <a:t>circulera</a:t>
            </a:r>
            <a:r>
              <a:rPr lang="de-DE" dirty="0" smtClean="0"/>
              <a:t> </a:t>
            </a:r>
            <a:r>
              <a:rPr lang="de-DE" dirty="0" err="1" smtClean="0"/>
              <a:t>régulièrement</a:t>
            </a:r>
            <a:r>
              <a:rPr lang="de-DE" dirty="0" smtClean="0"/>
              <a:t>. </a:t>
            </a:r>
            <a:r>
              <a:rPr lang="de-DE" dirty="0" err="1" smtClean="0"/>
              <a:t>Veiller</a:t>
            </a:r>
            <a:r>
              <a:rPr lang="de-DE" dirty="0" smtClean="0"/>
              <a:t> à ne </a:t>
            </a:r>
            <a:r>
              <a:rPr lang="de-DE" dirty="0" err="1" smtClean="0"/>
              <a:t>pas</a:t>
            </a:r>
            <a:r>
              <a:rPr lang="de-DE" dirty="0" smtClean="0"/>
              <a:t> </a:t>
            </a:r>
            <a:r>
              <a:rPr lang="de-DE" dirty="0" err="1" smtClean="0"/>
              <a:t>causer</a:t>
            </a:r>
            <a:r>
              <a:rPr lang="de-DE" dirty="0" smtClean="0"/>
              <a:t> de </a:t>
            </a:r>
            <a:r>
              <a:rPr lang="de-DE" dirty="0" err="1" smtClean="0"/>
              <a:t>dégradation</a:t>
            </a:r>
            <a:r>
              <a:rPr lang="de-DE" dirty="0" smtClean="0"/>
              <a:t> </a:t>
            </a:r>
            <a:r>
              <a:rPr lang="de-DE" dirty="0" err="1" smtClean="0"/>
              <a:t>dans</a:t>
            </a:r>
            <a:r>
              <a:rPr lang="de-DE" dirty="0" smtClean="0"/>
              <a:t> </a:t>
            </a:r>
            <a:r>
              <a:rPr lang="de-DE" dirty="0" err="1" smtClean="0"/>
              <a:t>l‘autocar</a:t>
            </a:r>
            <a:r>
              <a:rPr lang="de-DE" dirty="0" smtClean="0"/>
              <a:t>.</a:t>
            </a:r>
          </a:p>
          <a:p>
            <a:r>
              <a:rPr lang="de-DE" dirty="0" err="1" smtClean="0"/>
              <a:t>Un</a:t>
            </a:r>
            <a:r>
              <a:rPr lang="de-DE" dirty="0" smtClean="0"/>
              <a:t> </a:t>
            </a:r>
            <a:r>
              <a:rPr lang="de-DE" dirty="0" err="1" smtClean="0"/>
              <a:t>niveau</a:t>
            </a:r>
            <a:r>
              <a:rPr lang="de-DE" dirty="0" smtClean="0"/>
              <a:t> sonore </a:t>
            </a:r>
            <a:r>
              <a:rPr lang="de-DE" dirty="0" err="1" smtClean="0"/>
              <a:t>raisonnable</a:t>
            </a:r>
            <a:r>
              <a:rPr lang="de-DE" dirty="0" smtClean="0"/>
              <a:t>.</a:t>
            </a:r>
          </a:p>
          <a:p>
            <a:r>
              <a:rPr lang="de-DE" dirty="0" err="1" smtClean="0"/>
              <a:t>Signaler</a:t>
            </a:r>
            <a:r>
              <a:rPr lang="de-DE" dirty="0" smtClean="0"/>
              <a:t> </a:t>
            </a:r>
            <a:r>
              <a:rPr lang="de-DE" dirty="0" err="1" smtClean="0"/>
              <a:t>tout</a:t>
            </a:r>
            <a:r>
              <a:rPr lang="de-DE" dirty="0" smtClean="0"/>
              <a:t> </a:t>
            </a:r>
            <a:r>
              <a:rPr lang="de-DE" dirty="0" err="1" smtClean="0"/>
              <a:t>acte</a:t>
            </a:r>
            <a:r>
              <a:rPr lang="de-DE" dirty="0" smtClean="0"/>
              <a:t> </a:t>
            </a:r>
            <a:r>
              <a:rPr lang="de-DE" dirty="0" err="1" smtClean="0"/>
              <a:t>dangereux</a:t>
            </a:r>
            <a:r>
              <a:rPr lang="de-DE" dirty="0" smtClean="0"/>
              <a:t> à </a:t>
            </a:r>
            <a:r>
              <a:rPr lang="de-DE" dirty="0" err="1" smtClean="0"/>
              <a:t>l‘un</a:t>
            </a:r>
            <a:r>
              <a:rPr lang="de-DE" dirty="0" smtClean="0"/>
              <a:t> des </a:t>
            </a:r>
            <a:r>
              <a:rPr lang="de-DE" dirty="0" err="1" smtClean="0"/>
              <a:t>quatre</a:t>
            </a:r>
            <a:r>
              <a:rPr lang="de-DE" dirty="0" smtClean="0"/>
              <a:t> adultes </a:t>
            </a:r>
            <a:r>
              <a:rPr lang="de-DE" dirty="0" err="1" smtClean="0"/>
              <a:t>présents</a:t>
            </a:r>
            <a:r>
              <a:rPr lang="de-DE" dirty="0" smtClean="0"/>
              <a:t>.</a:t>
            </a:r>
          </a:p>
          <a:p>
            <a:endParaRPr lang="de-DE" dirty="0" smtClean="0"/>
          </a:p>
          <a:p>
            <a:endParaRPr lang="de-DE" dirty="0"/>
          </a:p>
        </p:txBody>
      </p:sp>
    </p:spTree>
    <p:extLst>
      <p:ext uri="{BB962C8B-B14F-4D97-AF65-F5344CB8AC3E}">
        <p14:creationId xmlns:p14="http://schemas.microsoft.com/office/powerpoint/2010/main" val="7587290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Pendant les </a:t>
            </a:r>
            <a:r>
              <a:rPr lang="de-DE" dirty="0" err="1" smtClean="0">
                <a:solidFill>
                  <a:srgbClr val="0070C0"/>
                </a:solidFill>
              </a:rPr>
              <a:t>visites</a:t>
            </a:r>
            <a:endParaRPr lang="de-DE" dirty="0">
              <a:solidFill>
                <a:srgbClr val="0070C0"/>
              </a:solidFill>
            </a:endParaRPr>
          </a:p>
        </p:txBody>
      </p:sp>
      <p:sp>
        <p:nvSpPr>
          <p:cNvPr id="3" name="Inhaltsplatzhalter 2"/>
          <p:cNvSpPr>
            <a:spLocks noGrp="1"/>
          </p:cNvSpPr>
          <p:nvPr>
            <p:ph idx="1"/>
          </p:nvPr>
        </p:nvSpPr>
        <p:spPr/>
        <p:txBody>
          <a:bodyPr/>
          <a:lstStyle/>
          <a:p>
            <a:r>
              <a:rPr lang="de-DE" dirty="0" err="1" smtClean="0"/>
              <a:t>Ecouter</a:t>
            </a:r>
            <a:r>
              <a:rPr lang="de-DE" dirty="0" smtClean="0"/>
              <a:t> et </a:t>
            </a:r>
            <a:r>
              <a:rPr lang="de-DE" dirty="0" err="1" smtClean="0"/>
              <a:t>respecter</a:t>
            </a:r>
            <a:r>
              <a:rPr lang="de-DE" dirty="0" smtClean="0"/>
              <a:t> les </a:t>
            </a:r>
            <a:r>
              <a:rPr lang="de-DE" dirty="0" err="1" smtClean="0"/>
              <a:t>consignes</a:t>
            </a:r>
            <a:r>
              <a:rPr lang="de-DE" dirty="0" smtClean="0"/>
              <a:t>, </a:t>
            </a:r>
            <a:r>
              <a:rPr lang="de-DE" dirty="0" err="1" smtClean="0"/>
              <a:t>surtout</a:t>
            </a:r>
            <a:r>
              <a:rPr lang="de-DE" dirty="0" smtClean="0"/>
              <a:t> </a:t>
            </a:r>
            <a:r>
              <a:rPr lang="de-DE" dirty="0" err="1" smtClean="0"/>
              <a:t>pour</a:t>
            </a:r>
            <a:r>
              <a:rPr lang="de-DE" dirty="0" smtClean="0"/>
              <a:t> la </a:t>
            </a:r>
            <a:r>
              <a:rPr lang="de-DE" dirty="0" err="1" smtClean="0"/>
              <a:t>sécurité</a:t>
            </a:r>
            <a:r>
              <a:rPr lang="de-DE" dirty="0" smtClean="0"/>
              <a:t>, les </a:t>
            </a:r>
            <a:r>
              <a:rPr lang="de-DE" dirty="0" err="1" smtClean="0"/>
              <a:t>horaires</a:t>
            </a:r>
            <a:r>
              <a:rPr lang="de-DE" dirty="0" smtClean="0"/>
              <a:t> et les </a:t>
            </a:r>
            <a:r>
              <a:rPr lang="de-DE" dirty="0" err="1" smtClean="0"/>
              <a:t>points</a:t>
            </a:r>
            <a:r>
              <a:rPr lang="de-DE" dirty="0" smtClean="0"/>
              <a:t> de </a:t>
            </a:r>
            <a:r>
              <a:rPr lang="de-DE" dirty="0" err="1" smtClean="0"/>
              <a:t>rencontre</a:t>
            </a:r>
            <a:r>
              <a:rPr lang="de-DE" dirty="0" smtClean="0"/>
              <a:t>.</a:t>
            </a:r>
          </a:p>
          <a:p>
            <a:r>
              <a:rPr lang="de-DE" dirty="0" err="1" smtClean="0"/>
              <a:t>Pas</a:t>
            </a:r>
            <a:r>
              <a:rPr lang="de-DE" dirty="0" smtClean="0"/>
              <a:t> de </a:t>
            </a:r>
            <a:r>
              <a:rPr lang="de-DE" dirty="0" err="1" smtClean="0"/>
              <a:t>bousculades</a:t>
            </a:r>
            <a:r>
              <a:rPr lang="de-DE" dirty="0" smtClean="0"/>
              <a:t> </a:t>
            </a:r>
            <a:r>
              <a:rPr lang="de-DE" dirty="0" err="1" smtClean="0"/>
              <a:t>sur</a:t>
            </a:r>
            <a:r>
              <a:rPr lang="de-DE" dirty="0" smtClean="0"/>
              <a:t> les </a:t>
            </a:r>
            <a:r>
              <a:rPr lang="de-DE" dirty="0" err="1" smtClean="0"/>
              <a:t>trottoirs</a:t>
            </a:r>
            <a:r>
              <a:rPr lang="de-DE" dirty="0" smtClean="0"/>
              <a:t> </a:t>
            </a:r>
            <a:r>
              <a:rPr lang="de-DE" dirty="0" err="1" smtClean="0"/>
              <a:t>ni</a:t>
            </a:r>
            <a:r>
              <a:rPr lang="de-DE" dirty="0" smtClean="0"/>
              <a:t> </a:t>
            </a:r>
            <a:r>
              <a:rPr lang="de-DE" dirty="0" err="1" smtClean="0"/>
              <a:t>dans</a:t>
            </a:r>
            <a:r>
              <a:rPr lang="de-DE" dirty="0" smtClean="0"/>
              <a:t> les </a:t>
            </a:r>
            <a:r>
              <a:rPr lang="de-DE" dirty="0" err="1" smtClean="0"/>
              <a:t>musées</a:t>
            </a:r>
            <a:r>
              <a:rPr lang="de-DE" dirty="0" smtClean="0"/>
              <a:t>.</a:t>
            </a:r>
          </a:p>
          <a:p>
            <a:r>
              <a:rPr lang="de-DE" dirty="0" smtClean="0"/>
              <a:t>Ne </a:t>
            </a:r>
            <a:r>
              <a:rPr lang="de-DE" dirty="0" err="1" smtClean="0"/>
              <a:t>jamais</a:t>
            </a:r>
            <a:r>
              <a:rPr lang="de-DE" dirty="0" smtClean="0"/>
              <a:t> </a:t>
            </a:r>
            <a:r>
              <a:rPr lang="de-DE" dirty="0" err="1" smtClean="0"/>
              <a:t>rester</a:t>
            </a:r>
            <a:r>
              <a:rPr lang="de-DE" dirty="0" smtClean="0"/>
              <a:t> </a:t>
            </a:r>
            <a:r>
              <a:rPr lang="de-DE" dirty="0" err="1" smtClean="0"/>
              <a:t>seul</a:t>
            </a:r>
            <a:r>
              <a:rPr lang="de-DE" dirty="0" smtClean="0"/>
              <a:t> </a:t>
            </a:r>
            <a:r>
              <a:rPr lang="de-DE" dirty="0" err="1" smtClean="0"/>
              <a:t>mais</a:t>
            </a:r>
            <a:r>
              <a:rPr lang="de-DE" dirty="0" smtClean="0"/>
              <a:t> en </a:t>
            </a:r>
            <a:r>
              <a:rPr lang="de-DE" dirty="0" err="1" smtClean="0"/>
              <a:t>groupe</a:t>
            </a:r>
            <a:r>
              <a:rPr lang="de-DE" dirty="0" smtClean="0"/>
              <a:t>.</a:t>
            </a:r>
          </a:p>
          <a:p>
            <a:pPr marL="0" indent="0">
              <a:buNone/>
            </a:pPr>
            <a:endParaRPr lang="de-DE" dirty="0"/>
          </a:p>
        </p:txBody>
      </p:sp>
    </p:spTree>
    <p:extLst>
      <p:ext uri="{BB962C8B-B14F-4D97-AF65-F5344CB8AC3E}">
        <p14:creationId xmlns:p14="http://schemas.microsoft.com/office/powerpoint/2010/main" val="19657200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Le </a:t>
            </a:r>
            <a:r>
              <a:rPr lang="de-DE" dirty="0" err="1" smtClean="0">
                <a:solidFill>
                  <a:srgbClr val="0070C0"/>
                </a:solidFill>
              </a:rPr>
              <a:t>programme</a:t>
            </a:r>
            <a:endParaRPr lang="de-DE" dirty="0">
              <a:solidFill>
                <a:srgbClr val="0070C0"/>
              </a:solidFill>
            </a:endParaRPr>
          </a:p>
        </p:txBody>
      </p:sp>
      <p:sp>
        <p:nvSpPr>
          <p:cNvPr id="3" name="Inhaltsplatzhalter 2"/>
          <p:cNvSpPr>
            <a:spLocks noGrp="1"/>
          </p:cNvSpPr>
          <p:nvPr>
            <p:ph idx="1"/>
          </p:nvPr>
        </p:nvSpPr>
        <p:spPr/>
        <p:txBody>
          <a:bodyPr>
            <a:normAutofit lnSpcReduction="10000"/>
          </a:bodyPr>
          <a:lstStyle/>
          <a:p>
            <a:r>
              <a:rPr lang="de-DE" sz="3600" dirty="0" err="1" smtClean="0">
                <a:solidFill>
                  <a:srgbClr val="0070C0"/>
                </a:solidFill>
              </a:rPr>
              <a:t>Jeudi</a:t>
            </a:r>
            <a:r>
              <a:rPr lang="de-DE" sz="3600" dirty="0" smtClean="0">
                <a:solidFill>
                  <a:srgbClr val="0070C0"/>
                </a:solidFill>
              </a:rPr>
              <a:t>  22 </a:t>
            </a:r>
            <a:r>
              <a:rPr lang="de-DE" sz="3600" dirty="0" err="1" smtClean="0">
                <a:solidFill>
                  <a:srgbClr val="0070C0"/>
                </a:solidFill>
              </a:rPr>
              <a:t>juin</a:t>
            </a:r>
            <a:r>
              <a:rPr lang="de-DE" sz="3600" dirty="0" smtClean="0">
                <a:solidFill>
                  <a:srgbClr val="0070C0"/>
                </a:solidFill>
              </a:rPr>
              <a:t> 2017 </a:t>
            </a:r>
            <a:r>
              <a:rPr lang="de-DE" dirty="0" smtClean="0">
                <a:solidFill>
                  <a:srgbClr val="0070C0"/>
                </a:solidFill>
              </a:rPr>
              <a:t>:</a:t>
            </a:r>
          </a:p>
          <a:p>
            <a:pPr>
              <a:buFontTx/>
              <a:buChar char="-"/>
            </a:pPr>
            <a:r>
              <a:rPr lang="de-DE" dirty="0" err="1" smtClean="0"/>
              <a:t>rendez-vous</a:t>
            </a:r>
            <a:r>
              <a:rPr lang="de-DE" dirty="0" smtClean="0"/>
              <a:t> </a:t>
            </a:r>
            <a:r>
              <a:rPr lang="de-DE" dirty="0" err="1" smtClean="0"/>
              <a:t>devant</a:t>
            </a:r>
            <a:r>
              <a:rPr lang="de-DE" dirty="0" smtClean="0"/>
              <a:t> le </a:t>
            </a:r>
            <a:r>
              <a:rPr lang="de-DE" dirty="0" err="1" smtClean="0"/>
              <a:t>collège</a:t>
            </a:r>
            <a:r>
              <a:rPr lang="de-DE" dirty="0" smtClean="0"/>
              <a:t> à 8h10</a:t>
            </a:r>
          </a:p>
          <a:p>
            <a:pPr>
              <a:buFontTx/>
              <a:buChar char="-"/>
            </a:pPr>
            <a:r>
              <a:rPr lang="de-DE" dirty="0" smtClean="0"/>
              <a:t>Visite du </a:t>
            </a:r>
            <a:r>
              <a:rPr lang="de-DE" dirty="0" err="1" smtClean="0"/>
              <a:t>château</a:t>
            </a:r>
            <a:r>
              <a:rPr lang="de-DE" dirty="0" smtClean="0"/>
              <a:t> du Haut-</a:t>
            </a:r>
            <a:r>
              <a:rPr lang="de-DE" dirty="0" err="1" smtClean="0"/>
              <a:t>Koenigsbourg</a:t>
            </a:r>
            <a:r>
              <a:rPr lang="de-DE" dirty="0" smtClean="0"/>
              <a:t> à 11h</a:t>
            </a:r>
          </a:p>
          <a:p>
            <a:pPr>
              <a:buFontTx/>
              <a:buChar char="-"/>
            </a:pPr>
            <a:r>
              <a:rPr lang="de-DE" dirty="0" err="1" smtClean="0"/>
              <a:t>Déjeuner</a:t>
            </a:r>
            <a:r>
              <a:rPr lang="de-DE" dirty="0" smtClean="0"/>
              <a:t> </a:t>
            </a:r>
            <a:r>
              <a:rPr lang="de-DE" dirty="0" err="1" smtClean="0"/>
              <a:t>tiré</a:t>
            </a:r>
            <a:r>
              <a:rPr lang="de-DE" dirty="0" smtClean="0"/>
              <a:t> du </a:t>
            </a:r>
            <a:r>
              <a:rPr lang="de-DE" dirty="0" err="1" smtClean="0"/>
              <a:t>sac</a:t>
            </a:r>
            <a:endParaRPr lang="de-DE" dirty="0" smtClean="0"/>
          </a:p>
          <a:p>
            <a:pPr>
              <a:buFontTx/>
              <a:buChar char="-"/>
            </a:pPr>
            <a:r>
              <a:rPr lang="de-DE" dirty="0" err="1" smtClean="0"/>
              <a:t>Parc</a:t>
            </a:r>
            <a:r>
              <a:rPr lang="de-DE" dirty="0" smtClean="0"/>
              <a:t> </a:t>
            </a:r>
            <a:r>
              <a:rPr lang="de-DE" dirty="0" err="1" smtClean="0"/>
              <a:t>minier</a:t>
            </a:r>
            <a:r>
              <a:rPr lang="de-DE" dirty="0" smtClean="0"/>
              <a:t> </a:t>
            </a:r>
            <a:r>
              <a:rPr lang="de-DE" dirty="0" err="1" smtClean="0"/>
              <a:t>Tellure</a:t>
            </a:r>
            <a:r>
              <a:rPr lang="de-DE" dirty="0" smtClean="0"/>
              <a:t> à 15h</a:t>
            </a:r>
          </a:p>
          <a:p>
            <a:pPr>
              <a:buFontTx/>
              <a:buChar char="-"/>
            </a:pPr>
            <a:r>
              <a:rPr lang="de-DE" dirty="0" err="1" smtClean="0"/>
              <a:t>Arrivée</a:t>
            </a:r>
            <a:r>
              <a:rPr lang="de-DE" dirty="0" smtClean="0"/>
              <a:t> </a:t>
            </a:r>
            <a:r>
              <a:rPr lang="de-DE" dirty="0" err="1" smtClean="0"/>
              <a:t>dans</a:t>
            </a:r>
            <a:r>
              <a:rPr lang="de-DE" dirty="0" smtClean="0"/>
              <a:t> le </a:t>
            </a:r>
            <a:r>
              <a:rPr lang="de-DE" dirty="0" err="1" smtClean="0"/>
              <a:t>centre</a:t>
            </a:r>
            <a:r>
              <a:rPr lang="de-DE" dirty="0" smtClean="0"/>
              <a:t> </a:t>
            </a:r>
            <a:r>
              <a:rPr lang="de-DE" dirty="0" err="1" smtClean="0"/>
              <a:t>d‘hébergement</a:t>
            </a:r>
            <a:r>
              <a:rPr lang="de-DE" dirty="0" smtClean="0"/>
              <a:t> à </a:t>
            </a:r>
            <a:r>
              <a:rPr lang="de-DE" dirty="0" err="1" smtClean="0"/>
              <a:t>partir</a:t>
            </a:r>
            <a:r>
              <a:rPr lang="de-DE" dirty="0" smtClean="0"/>
              <a:t> de 17h30</a:t>
            </a:r>
          </a:p>
          <a:p>
            <a:pPr>
              <a:buFontTx/>
              <a:buChar char="-"/>
            </a:pPr>
            <a:r>
              <a:rPr lang="de-DE" dirty="0" smtClean="0"/>
              <a:t>Repas </a:t>
            </a:r>
          </a:p>
          <a:p>
            <a:pPr>
              <a:buFontTx/>
              <a:buChar char="-"/>
            </a:pPr>
            <a:r>
              <a:rPr lang="de-DE" dirty="0" err="1" smtClean="0"/>
              <a:t>Salles</a:t>
            </a:r>
            <a:r>
              <a:rPr lang="de-DE" dirty="0" smtClean="0"/>
              <a:t> de </a:t>
            </a:r>
            <a:r>
              <a:rPr lang="de-DE" dirty="0" err="1" smtClean="0"/>
              <a:t>bains</a:t>
            </a:r>
            <a:r>
              <a:rPr lang="de-DE" dirty="0" smtClean="0"/>
              <a:t> </a:t>
            </a:r>
            <a:r>
              <a:rPr lang="de-DE" dirty="0" err="1" smtClean="0"/>
              <a:t>accessibles</a:t>
            </a:r>
            <a:r>
              <a:rPr lang="de-DE" dirty="0" smtClean="0"/>
              <a:t> à </a:t>
            </a:r>
            <a:r>
              <a:rPr lang="de-DE" dirty="0" err="1" smtClean="0"/>
              <a:t>partir</a:t>
            </a:r>
            <a:r>
              <a:rPr lang="de-DE" dirty="0" smtClean="0"/>
              <a:t> de 19h-19h30</a:t>
            </a:r>
          </a:p>
          <a:p>
            <a:pPr>
              <a:buFontTx/>
              <a:buChar char="-"/>
            </a:pPr>
            <a:r>
              <a:rPr lang="de-DE" dirty="0" err="1" smtClean="0"/>
              <a:t>Soirée</a:t>
            </a:r>
            <a:r>
              <a:rPr lang="de-DE" dirty="0" smtClean="0"/>
              <a:t> </a:t>
            </a:r>
            <a:r>
              <a:rPr lang="de-DE" dirty="0" err="1" smtClean="0"/>
              <a:t>ludique</a:t>
            </a:r>
            <a:endParaRPr lang="de-DE" dirty="0"/>
          </a:p>
        </p:txBody>
      </p:sp>
    </p:spTree>
    <p:extLst>
      <p:ext uri="{BB962C8B-B14F-4D97-AF65-F5344CB8AC3E}">
        <p14:creationId xmlns:p14="http://schemas.microsoft.com/office/powerpoint/2010/main" val="2081824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Vendredi</a:t>
            </a:r>
            <a:r>
              <a:rPr lang="de-DE" dirty="0" smtClean="0">
                <a:solidFill>
                  <a:srgbClr val="0070C0"/>
                </a:solidFill>
              </a:rPr>
              <a:t> 23 </a:t>
            </a:r>
            <a:r>
              <a:rPr lang="de-DE" dirty="0" err="1" smtClean="0">
                <a:solidFill>
                  <a:srgbClr val="0070C0"/>
                </a:solidFill>
              </a:rPr>
              <a:t>juin</a:t>
            </a:r>
            <a:r>
              <a:rPr lang="de-DE" dirty="0" smtClean="0">
                <a:solidFill>
                  <a:srgbClr val="0070C0"/>
                </a:solidFill>
              </a:rPr>
              <a:t> 2017</a:t>
            </a:r>
            <a:endParaRPr lang="de-DE" dirty="0">
              <a:solidFill>
                <a:srgbClr val="0070C0"/>
              </a:solidFill>
            </a:endParaRPr>
          </a:p>
        </p:txBody>
      </p:sp>
      <p:sp>
        <p:nvSpPr>
          <p:cNvPr id="3" name="Inhaltsplatzhalter 2"/>
          <p:cNvSpPr>
            <a:spLocks noGrp="1"/>
          </p:cNvSpPr>
          <p:nvPr>
            <p:ph idx="1"/>
          </p:nvPr>
        </p:nvSpPr>
        <p:spPr/>
        <p:txBody>
          <a:bodyPr/>
          <a:lstStyle/>
          <a:p>
            <a:r>
              <a:rPr lang="de-DE" dirty="0" smtClean="0"/>
              <a:t>Petit </a:t>
            </a:r>
            <a:r>
              <a:rPr lang="de-DE" dirty="0" err="1" smtClean="0"/>
              <a:t>déjeuner</a:t>
            </a:r>
            <a:r>
              <a:rPr lang="de-DE" dirty="0" smtClean="0"/>
              <a:t> de 7h30 à 8h, faire les </a:t>
            </a:r>
            <a:r>
              <a:rPr lang="de-DE" dirty="0" err="1" smtClean="0"/>
              <a:t>valises</a:t>
            </a:r>
            <a:r>
              <a:rPr lang="de-DE" dirty="0" smtClean="0"/>
              <a:t> et </a:t>
            </a:r>
            <a:r>
              <a:rPr lang="de-DE" dirty="0" err="1" smtClean="0"/>
              <a:t>ranger</a:t>
            </a:r>
            <a:r>
              <a:rPr lang="de-DE" dirty="0" smtClean="0"/>
              <a:t>, </a:t>
            </a:r>
            <a:r>
              <a:rPr lang="de-DE" dirty="0" err="1" smtClean="0"/>
              <a:t>récupérer</a:t>
            </a:r>
            <a:r>
              <a:rPr lang="de-DE" dirty="0" smtClean="0"/>
              <a:t> le </a:t>
            </a:r>
            <a:r>
              <a:rPr lang="de-DE" dirty="0" err="1" smtClean="0"/>
              <a:t>pique-nique</a:t>
            </a:r>
            <a:r>
              <a:rPr lang="de-DE" dirty="0" smtClean="0"/>
              <a:t> avant de </a:t>
            </a:r>
            <a:r>
              <a:rPr lang="de-DE" dirty="0" err="1" smtClean="0"/>
              <a:t>partir</a:t>
            </a:r>
            <a:r>
              <a:rPr lang="de-DE" dirty="0" smtClean="0"/>
              <a:t>, </a:t>
            </a:r>
            <a:r>
              <a:rPr lang="de-DE" dirty="0" err="1" smtClean="0"/>
              <a:t>départ</a:t>
            </a:r>
            <a:r>
              <a:rPr lang="de-DE" dirty="0"/>
              <a:t> </a:t>
            </a:r>
            <a:r>
              <a:rPr lang="de-DE" dirty="0" smtClean="0"/>
              <a:t>du </a:t>
            </a:r>
            <a:r>
              <a:rPr lang="de-DE" dirty="0" err="1" smtClean="0"/>
              <a:t>lieu</a:t>
            </a:r>
            <a:r>
              <a:rPr lang="de-DE" dirty="0" smtClean="0"/>
              <a:t> </a:t>
            </a:r>
            <a:r>
              <a:rPr lang="de-DE" dirty="0" err="1" smtClean="0"/>
              <a:t>d‘hébergement</a:t>
            </a:r>
            <a:r>
              <a:rPr lang="de-DE" dirty="0" smtClean="0"/>
              <a:t> à 9h</a:t>
            </a:r>
          </a:p>
          <a:p>
            <a:r>
              <a:rPr lang="de-DE" dirty="0" err="1" smtClean="0"/>
              <a:t>Sentier</a:t>
            </a:r>
            <a:r>
              <a:rPr lang="de-DE" dirty="0" smtClean="0"/>
              <a:t> </a:t>
            </a:r>
            <a:r>
              <a:rPr lang="de-DE" dirty="0" err="1" smtClean="0"/>
              <a:t>pieds-nus</a:t>
            </a:r>
            <a:r>
              <a:rPr lang="de-DE" dirty="0" smtClean="0"/>
              <a:t> à </a:t>
            </a:r>
            <a:r>
              <a:rPr lang="de-DE" dirty="0" err="1" smtClean="0"/>
              <a:t>Orbey</a:t>
            </a:r>
            <a:r>
              <a:rPr lang="de-DE" dirty="0" smtClean="0"/>
              <a:t> de 10 h à 13 h : </a:t>
            </a:r>
            <a:r>
              <a:rPr lang="de-DE" dirty="0" err="1" smtClean="0"/>
              <a:t>sentier</a:t>
            </a:r>
            <a:r>
              <a:rPr lang="de-DE" dirty="0" smtClean="0"/>
              <a:t> (1h), </a:t>
            </a:r>
            <a:r>
              <a:rPr lang="de-DE" dirty="0" err="1" smtClean="0"/>
              <a:t>activités</a:t>
            </a:r>
            <a:r>
              <a:rPr lang="de-DE" dirty="0" smtClean="0"/>
              <a:t>/</a:t>
            </a:r>
            <a:r>
              <a:rPr lang="de-DE" dirty="0" err="1" smtClean="0"/>
              <a:t>jeux</a:t>
            </a:r>
            <a:r>
              <a:rPr lang="de-DE" dirty="0" smtClean="0"/>
              <a:t> </a:t>
            </a:r>
            <a:r>
              <a:rPr lang="de-DE" dirty="0" err="1" smtClean="0"/>
              <a:t>linguistiques</a:t>
            </a:r>
            <a:r>
              <a:rPr lang="de-DE" dirty="0" smtClean="0"/>
              <a:t> et </a:t>
            </a:r>
            <a:r>
              <a:rPr lang="de-DE" dirty="0" err="1" smtClean="0"/>
              <a:t>pour</a:t>
            </a:r>
            <a:r>
              <a:rPr lang="de-DE" dirty="0" smtClean="0"/>
              <a:t> faire </a:t>
            </a:r>
            <a:r>
              <a:rPr lang="de-DE" dirty="0" err="1" smtClean="0"/>
              <a:t>connaissance</a:t>
            </a:r>
            <a:r>
              <a:rPr lang="de-DE" dirty="0" smtClean="0"/>
              <a:t>, </a:t>
            </a:r>
            <a:r>
              <a:rPr lang="de-DE" dirty="0" err="1" smtClean="0"/>
              <a:t>pique-nique</a:t>
            </a:r>
            <a:endParaRPr lang="de-DE" dirty="0" smtClean="0"/>
          </a:p>
          <a:p>
            <a:r>
              <a:rPr lang="de-DE" dirty="0" smtClean="0"/>
              <a:t>Retour </a:t>
            </a:r>
            <a:r>
              <a:rPr lang="de-DE" dirty="0" err="1" smtClean="0"/>
              <a:t>prévu</a:t>
            </a:r>
            <a:r>
              <a:rPr lang="de-DE" dirty="0" smtClean="0"/>
              <a:t> avant 16h45 (= </a:t>
            </a:r>
            <a:r>
              <a:rPr lang="de-DE" dirty="0" err="1" smtClean="0"/>
              <a:t>fin</a:t>
            </a:r>
            <a:r>
              <a:rPr lang="de-DE" dirty="0" smtClean="0"/>
              <a:t> de la S3).</a:t>
            </a:r>
            <a:endParaRPr lang="de-DE" dirty="0"/>
          </a:p>
        </p:txBody>
      </p:sp>
    </p:spTree>
    <p:extLst>
      <p:ext uri="{BB962C8B-B14F-4D97-AF65-F5344CB8AC3E}">
        <p14:creationId xmlns:p14="http://schemas.microsoft.com/office/powerpoint/2010/main" val="438269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Préambule</a:t>
            </a:r>
            <a:endParaRPr lang="de-DE" dirty="0">
              <a:solidFill>
                <a:srgbClr val="0070C0"/>
              </a:solidFill>
            </a:endParaRPr>
          </a:p>
        </p:txBody>
      </p:sp>
      <p:sp>
        <p:nvSpPr>
          <p:cNvPr id="3" name="Inhaltsplatzhalter 2"/>
          <p:cNvSpPr>
            <a:spLocks noGrp="1"/>
          </p:cNvSpPr>
          <p:nvPr>
            <p:ph idx="1"/>
          </p:nvPr>
        </p:nvSpPr>
        <p:spPr>
          <a:xfrm>
            <a:off x="3161210" y="2638697"/>
            <a:ext cx="8490859" cy="3538267"/>
          </a:xfrm>
        </p:spPr>
        <p:txBody>
          <a:bodyPr>
            <a:normAutofit/>
          </a:bodyPr>
          <a:lstStyle/>
          <a:p>
            <a:pPr marL="0" indent="0">
              <a:buNone/>
            </a:pPr>
            <a:r>
              <a:rPr lang="de-DE" dirty="0" smtClean="0"/>
              <a:t>Merci </a:t>
            </a:r>
          </a:p>
          <a:p>
            <a:pPr marL="0" indent="0">
              <a:buNone/>
            </a:pPr>
            <a:endParaRPr lang="de-DE" dirty="0" smtClean="0"/>
          </a:p>
          <a:p>
            <a:pPr marL="0" indent="0">
              <a:buNone/>
            </a:pPr>
            <a:r>
              <a:rPr lang="de-DE" dirty="0" smtClean="0"/>
              <a:t>. à </a:t>
            </a:r>
            <a:r>
              <a:rPr lang="de-DE" dirty="0" err="1" smtClean="0"/>
              <a:t>monsieur</a:t>
            </a:r>
            <a:r>
              <a:rPr lang="de-DE" dirty="0" smtClean="0"/>
              <a:t> le </a:t>
            </a:r>
            <a:r>
              <a:rPr lang="de-DE" dirty="0" err="1" smtClean="0"/>
              <a:t>principal</a:t>
            </a:r>
            <a:r>
              <a:rPr lang="de-DE" dirty="0" smtClean="0"/>
              <a:t>, </a:t>
            </a:r>
            <a:r>
              <a:rPr lang="de-DE" dirty="0" err="1" smtClean="0"/>
              <a:t>madame</a:t>
            </a:r>
            <a:r>
              <a:rPr lang="de-DE" dirty="0" smtClean="0"/>
              <a:t> la </a:t>
            </a:r>
            <a:r>
              <a:rPr lang="de-DE" dirty="0" err="1" smtClean="0"/>
              <a:t>gestionnaire</a:t>
            </a:r>
            <a:r>
              <a:rPr lang="de-DE" dirty="0" smtClean="0"/>
              <a:t>, </a:t>
            </a:r>
            <a:r>
              <a:rPr lang="de-DE" dirty="0" err="1" smtClean="0"/>
              <a:t>madame</a:t>
            </a:r>
            <a:r>
              <a:rPr lang="de-DE" dirty="0" smtClean="0"/>
              <a:t> la </a:t>
            </a:r>
            <a:r>
              <a:rPr lang="de-DE" dirty="0" err="1" smtClean="0"/>
              <a:t>secrétaire</a:t>
            </a:r>
            <a:endParaRPr lang="de-DE" dirty="0"/>
          </a:p>
          <a:p>
            <a:pPr marL="0" indent="0">
              <a:buNone/>
            </a:pPr>
            <a:r>
              <a:rPr lang="de-DE" dirty="0" smtClean="0"/>
              <a:t>. à </a:t>
            </a:r>
            <a:r>
              <a:rPr lang="de-DE" dirty="0" err="1" smtClean="0"/>
              <a:t>madame</a:t>
            </a:r>
            <a:r>
              <a:rPr lang="de-DE" dirty="0" smtClean="0"/>
              <a:t> Le Boucher</a:t>
            </a:r>
          </a:p>
          <a:p>
            <a:pPr marL="0" indent="0">
              <a:buNone/>
            </a:pPr>
            <a:r>
              <a:rPr lang="de-DE" dirty="0" smtClean="0"/>
              <a:t>. à la DARILV/MAERI, à </a:t>
            </a:r>
            <a:r>
              <a:rPr lang="de-DE" dirty="0" err="1" smtClean="0"/>
              <a:t>Pamina</a:t>
            </a:r>
            <a:r>
              <a:rPr lang="de-DE" dirty="0" smtClean="0"/>
              <a:t> et à </a:t>
            </a:r>
            <a:r>
              <a:rPr lang="de-DE" dirty="0" err="1" smtClean="0"/>
              <a:t>l‘OFAJ</a:t>
            </a:r>
            <a:endParaRPr lang="de-DE" dirty="0" smtClean="0"/>
          </a:p>
          <a:p>
            <a:pPr marL="0" indent="0">
              <a:buNone/>
            </a:pPr>
            <a:r>
              <a:rPr lang="de-DE" dirty="0" smtClean="0"/>
              <a:t>. </a:t>
            </a:r>
            <a:r>
              <a:rPr lang="de-DE" dirty="0" err="1"/>
              <a:t>a</a:t>
            </a:r>
            <a:r>
              <a:rPr lang="de-DE" dirty="0" err="1" smtClean="0"/>
              <a:t>ux</a:t>
            </a:r>
            <a:r>
              <a:rPr lang="de-DE" dirty="0" smtClean="0"/>
              <a:t> </a:t>
            </a:r>
            <a:r>
              <a:rPr lang="de-DE" dirty="0" err="1" smtClean="0"/>
              <a:t>élèves</a:t>
            </a:r>
            <a:r>
              <a:rPr lang="de-DE" dirty="0" smtClean="0"/>
              <a:t> et </a:t>
            </a:r>
            <a:r>
              <a:rPr lang="de-DE" dirty="0" err="1" smtClean="0"/>
              <a:t>aux</a:t>
            </a:r>
            <a:r>
              <a:rPr lang="de-DE" dirty="0" smtClean="0"/>
              <a:t> </a:t>
            </a:r>
            <a:r>
              <a:rPr lang="de-DE" dirty="0" err="1" smtClean="0"/>
              <a:t>parents</a:t>
            </a:r>
            <a:endParaRPr lang="de-DE" dirty="0"/>
          </a:p>
        </p:txBody>
      </p:sp>
    </p:spTree>
    <p:extLst>
      <p:ext uri="{BB962C8B-B14F-4D97-AF65-F5344CB8AC3E}">
        <p14:creationId xmlns:p14="http://schemas.microsoft.com/office/powerpoint/2010/main" val="6119289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                            FIN</a:t>
            </a:r>
            <a:endParaRPr lang="de-DE" dirty="0"/>
          </a:p>
        </p:txBody>
      </p:sp>
      <p:sp>
        <p:nvSpPr>
          <p:cNvPr id="3" name="Inhaltsplatzhalter 2"/>
          <p:cNvSpPr>
            <a:spLocks noGrp="1"/>
          </p:cNvSpPr>
          <p:nvPr>
            <p:ph idx="1"/>
          </p:nvPr>
        </p:nvSpPr>
        <p:spPr/>
        <p:txBody>
          <a:bodyPr>
            <a:normAutofit lnSpcReduction="10000"/>
          </a:bodyPr>
          <a:lstStyle/>
          <a:p>
            <a:pPr marL="0" indent="0" algn="ctr">
              <a:buNone/>
            </a:pPr>
            <a:r>
              <a:rPr lang="de-DE" sz="6000" dirty="0" err="1" smtClean="0">
                <a:solidFill>
                  <a:srgbClr val="0070C0"/>
                </a:solidFill>
              </a:rPr>
              <a:t>Fabriquons</a:t>
            </a:r>
            <a:r>
              <a:rPr lang="de-DE" sz="6000" dirty="0" smtClean="0">
                <a:solidFill>
                  <a:srgbClr val="0070C0"/>
                </a:solidFill>
              </a:rPr>
              <a:t> </a:t>
            </a:r>
          </a:p>
          <a:p>
            <a:pPr marL="0" indent="0" algn="ctr">
              <a:buNone/>
            </a:pPr>
            <a:r>
              <a:rPr lang="de-DE" sz="6000" dirty="0" smtClean="0">
                <a:solidFill>
                  <a:srgbClr val="0070C0"/>
                </a:solidFill>
              </a:rPr>
              <a:t>de </a:t>
            </a:r>
            <a:r>
              <a:rPr lang="de-DE" sz="6000" dirty="0" err="1" smtClean="0">
                <a:solidFill>
                  <a:srgbClr val="0070C0"/>
                </a:solidFill>
              </a:rPr>
              <a:t>beaux</a:t>
            </a:r>
            <a:r>
              <a:rPr lang="de-DE" sz="6000" dirty="0" smtClean="0">
                <a:solidFill>
                  <a:srgbClr val="0070C0"/>
                </a:solidFill>
              </a:rPr>
              <a:t> </a:t>
            </a:r>
            <a:r>
              <a:rPr lang="de-DE" sz="6000" dirty="0" err="1" smtClean="0">
                <a:solidFill>
                  <a:srgbClr val="0070C0"/>
                </a:solidFill>
              </a:rPr>
              <a:t>souvenirs</a:t>
            </a:r>
            <a:r>
              <a:rPr lang="de-DE" sz="6000" dirty="0" smtClean="0">
                <a:solidFill>
                  <a:srgbClr val="0070C0"/>
                </a:solidFill>
              </a:rPr>
              <a:t> entre les </a:t>
            </a:r>
            <a:r>
              <a:rPr lang="de-DE" sz="6000" dirty="0" err="1" smtClean="0">
                <a:solidFill>
                  <a:srgbClr val="0070C0"/>
                </a:solidFill>
              </a:rPr>
              <a:t>jeunes</a:t>
            </a:r>
            <a:r>
              <a:rPr lang="de-DE" sz="6000" dirty="0" smtClean="0">
                <a:solidFill>
                  <a:srgbClr val="0070C0"/>
                </a:solidFill>
              </a:rPr>
              <a:t> </a:t>
            </a:r>
          </a:p>
          <a:p>
            <a:pPr marL="0" indent="0" algn="ctr">
              <a:buNone/>
            </a:pPr>
            <a:r>
              <a:rPr lang="de-DE" sz="6000" dirty="0" smtClean="0">
                <a:solidFill>
                  <a:srgbClr val="0070C0"/>
                </a:solidFill>
              </a:rPr>
              <a:t>de nos </a:t>
            </a:r>
            <a:r>
              <a:rPr lang="de-DE" sz="6000" dirty="0" err="1" smtClean="0">
                <a:solidFill>
                  <a:srgbClr val="0070C0"/>
                </a:solidFill>
              </a:rPr>
              <a:t>deux</a:t>
            </a:r>
            <a:r>
              <a:rPr lang="de-DE" sz="6000" dirty="0" smtClean="0">
                <a:solidFill>
                  <a:srgbClr val="0070C0"/>
                </a:solidFill>
              </a:rPr>
              <a:t> </a:t>
            </a:r>
            <a:r>
              <a:rPr lang="de-DE" sz="6000" dirty="0" err="1" smtClean="0">
                <a:solidFill>
                  <a:srgbClr val="0070C0"/>
                </a:solidFill>
              </a:rPr>
              <a:t>pays</a:t>
            </a:r>
            <a:r>
              <a:rPr lang="de-DE" sz="6000" dirty="0" smtClean="0">
                <a:solidFill>
                  <a:srgbClr val="0070C0"/>
                </a:solidFill>
              </a:rPr>
              <a:t> !</a:t>
            </a:r>
            <a:endParaRPr lang="de-DE" sz="6000" dirty="0">
              <a:solidFill>
                <a:srgbClr val="0070C0"/>
              </a:solidFill>
            </a:endParaRPr>
          </a:p>
        </p:txBody>
      </p:sp>
      <p:sp>
        <p:nvSpPr>
          <p:cNvPr id="4" name="Textfeld 3"/>
          <p:cNvSpPr txBox="1"/>
          <p:nvPr/>
        </p:nvSpPr>
        <p:spPr>
          <a:xfrm>
            <a:off x="10398034" y="6283234"/>
            <a:ext cx="1606732" cy="369332"/>
          </a:xfrm>
          <a:prstGeom prst="rect">
            <a:avLst/>
          </a:prstGeom>
          <a:noFill/>
        </p:spPr>
        <p:txBody>
          <a:bodyPr wrap="square" rtlCol="0">
            <a:spAutoFit/>
          </a:bodyPr>
          <a:lstStyle/>
          <a:p>
            <a:r>
              <a:rPr lang="de-DE" dirty="0" err="1" smtClean="0"/>
              <a:t>Mme</a:t>
            </a:r>
            <a:r>
              <a:rPr lang="de-DE" dirty="0" smtClean="0"/>
              <a:t> Abbé</a:t>
            </a:r>
            <a:endParaRPr lang="de-DE" dirty="0"/>
          </a:p>
        </p:txBody>
      </p:sp>
    </p:spTree>
    <p:extLst>
      <p:ext uri="{BB962C8B-B14F-4D97-AF65-F5344CB8AC3E}">
        <p14:creationId xmlns:p14="http://schemas.microsoft.com/office/powerpoint/2010/main" val="2703672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Voyage</a:t>
            </a:r>
            <a:r>
              <a:rPr lang="de-DE" dirty="0" smtClean="0">
                <a:solidFill>
                  <a:srgbClr val="0070C0"/>
                </a:solidFill>
              </a:rPr>
              <a:t> </a:t>
            </a:r>
            <a:r>
              <a:rPr lang="de-DE" dirty="0" err="1" smtClean="0">
                <a:solidFill>
                  <a:srgbClr val="0070C0"/>
                </a:solidFill>
              </a:rPr>
              <a:t>dans</a:t>
            </a:r>
            <a:r>
              <a:rPr lang="de-DE" dirty="0" smtClean="0">
                <a:solidFill>
                  <a:srgbClr val="0070C0"/>
                </a:solidFill>
              </a:rPr>
              <a:t> les Vosges</a:t>
            </a:r>
            <a:endParaRPr lang="de-DE" dirty="0">
              <a:solidFill>
                <a:srgbClr val="0070C0"/>
              </a:solidFill>
            </a:endParaRPr>
          </a:p>
        </p:txBody>
      </p:sp>
      <p:sp>
        <p:nvSpPr>
          <p:cNvPr id="3" name="Inhaltsplatzhalter 2"/>
          <p:cNvSpPr>
            <a:spLocks noGrp="1"/>
          </p:cNvSpPr>
          <p:nvPr>
            <p:ph idx="1"/>
          </p:nvPr>
        </p:nvSpPr>
        <p:spPr>
          <a:xfrm>
            <a:off x="734096" y="1416676"/>
            <a:ext cx="10619704" cy="5112913"/>
          </a:xfrm>
        </p:spPr>
        <p:txBody>
          <a:bodyPr>
            <a:normAutofit/>
          </a:bodyPr>
          <a:lstStyle/>
          <a:p>
            <a:r>
              <a:rPr lang="de-DE" dirty="0" err="1" smtClean="0">
                <a:solidFill>
                  <a:srgbClr val="0070C0"/>
                </a:solidFill>
              </a:rPr>
              <a:t>Quand</a:t>
            </a:r>
            <a:r>
              <a:rPr lang="de-DE" dirty="0" smtClean="0">
                <a:solidFill>
                  <a:srgbClr val="0070C0"/>
                </a:solidFill>
              </a:rPr>
              <a:t> ?</a:t>
            </a:r>
          </a:p>
          <a:p>
            <a:pPr>
              <a:buFontTx/>
              <a:buChar char="-"/>
            </a:pPr>
            <a:r>
              <a:rPr lang="de-DE" dirty="0" err="1" smtClean="0"/>
              <a:t>Départ</a:t>
            </a:r>
            <a:r>
              <a:rPr lang="de-DE" dirty="0" smtClean="0"/>
              <a:t> le </a:t>
            </a:r>
            <a:r>
              <a:rPr lang="de-DE" dirty="0" err="1" smtClean="0"/>
              <a:t>jeudi</a:t>
            </a:r>
            <a:r>
              <a:rPr lang="de-DE" dirty="0" smtClean="0"/>
              <a:t> 22 </a:t>
            </a:r>
            <a:r>
              <a:rPr lang="de-DE" dirty="0" err="1" smtClean="0"/>
              <a:t>juin</a:t>
            </a:r>
            <a:r>
              <a:rPr lang="de-DE" dirty="0" smtClean="0"/>
              <a:t> 2017 à 8h10 (= </a:t>
            </a:r>
            <a:r>
              <a:rPr lang="de-DE" dirty="0" err="1" smtClean="0"/>
              <a:t>tout</a:t>
            </a:r>
            <a:r>
              <a:rPr lang="de-DE" dirty="0" smtClean="0"/>
              <a:t> </a:t>
            </a:r>
            <a:r>
              <a:rPr lang="de-DE" dirty="0" err="1" smtClean="0"/>
              <a:t>début</a:t>
            </a:r>
            <a:r>
              <a:rPr lang="de-DE" dirty="0" smtClean="0"/>
              <a:t> de M1) </a:t>
            </a:r>
            <a:r>
              <a:rPr lang="de-DE" dirty="0" err="1" smtClean="0"/>
              <a:t>devant</a:t>
            </a:r>
            <a:r>
              <a:rPr lang="de-DE" dirty="0" smtClean="0"/>
              <a:t> le </a:t>
            </a:r>
            <a:r>
              <a:rPr lang="de-DE" dirty="0" err="1" smtClean="0"/>
              <a:t>collège</a:t>
            </a:r>
            <a:endParaRPr lang="de-DE" dirty="0"/>
          </a:p>
          <a:p>
            <a:pPr>
              <a:buFontTx/>
              <a:buChar char="-"/>
            </a:pPr>
            <a:r>
              <a:rPr lang="de-DE" dirty="0" smtClean="0"/>
              <a:t>Retour le </a:t>
            </a:r>
            <a:r>
              <a:rPr lang="de-DE" dirty="0" err="1" smtClean="0"/>
              <a:t>vendredi</a:t>
            </a:r>
            <a:r>
              <a:rPr lang="de-DE" dirty="0" smtClean="0"/>
              <a:t> 23 </a:t>
            </a:r>
            <a:r>
              <a:rPr lang="de-DE" dirty="0" err="1" smtClean="0"/>
              <a:t>juin</a:t>
            </a:r>
            <a:r>
              <a:rPr lang="de-DE" dirty="0" smtClean="0"/>
              <a:t> 2017 au plus </a:t>
            </a:r>
            <a:r>
              <a:rPr lang="de-DE" dirty="0" err="1" smtClean="0"/>
              <a:t>tard</a:t>
            </a:r>
            <a:r>
              <a:rPr lang="de-DE" dirty="0" smtClean="0"/>
              <a:t> à 16h45 (= </a:t>
            </a:r>
            <a:r>
              <a:rPr lang="de-DE" dirty="0" err="1" smtClean="0"/>
              <a:t>fin</a:t>
            </a:r>
            <a:r>
              <a:rPr lang="de-DE" dirty="0" smtClean="0"/>
              <a:t> de S3)  </a:t>
            </a:r>
            <a:r>
              <a:rPr lang="de-DE" dirty="0" err="1" smtClean="0"/>
              <a:t>devant</a:t>
            </a:r>
            <a:r>
              <a:rPr lang="de-DE" dirty="0" smtClean="0"/>
              <a:t> le </a:t>
            </a:r>
            <a:r>
              <a:rPr lang="de-DE" dirty="0" err="1" smtClean="0"/>
              <a:t>collège</a:t>
            </a:r>
            <a:endParaRPr lang="de-DE" dirty="0" smtClean="0"/>
          </a:p>
          <a:p>
            <a:pPr marL="0" indent="0">
              <a:buNone/>
            </a:pPr>
            <a:endParaRPr lang="de-DE" dirty="0" smtClean="0"/>
          </a:p>
          <a:p>
            <a:r>
              <a:rPr lang="de-DE" dirty="0" err="1" smtClean="0">
                <a:solidFill>
                  <a:srgbClr val="0070C0"/>
                </a:solidFill>
              </a:rPr>
              <a:t>Où</a:t>
            </a:r>
            <a:r>
              <a:rPr lang="de-DE" dirty="0" smtClean="0">
                <a:solidFill>
                  <a:srgbClr val="0070C0"/>
                </a:solidFill>
              </a:rPr>
              <a:t> ?</a:t>
            </a:r>
          </a:p>
          <a:p>
            <a:pPr marL="0" indent="0">
              <a:buNone/>
            </a:pPr>
            <a:r>
              <a:rPr lang="de-DE" dirty="0" smtClean="0"/>
              <a:t>-    Dans les Vosges (</a:t>
            </a:r>
            <a:r>
              <a:rPr lang="de-DE" dirty="0" err="1" smtClean="0"/>
              <a:t>château</a:t>
            </a:r>
            <a:r>
              <a:rPr lang="de-DE" dirty="0" smtClean="0"/>
              <a:t> du Haut-</a:t>
            </a:r>
            <a:r>
              <a:rPr lang="de-DE" dirty="0" err="1" smtClean="0"/>
              <a:t>Koenigsbourg</a:t>
            </a:r>
            <a:r>
              <a:rPr lang="de-DE" dirty="0" smtClean="0"/>
              <a:t> </a:t>
            </a:r>
            <a:r>
              <a:rPr lang="de-DE" dirty="0" err="1" smtClean="0"/>
              <a:t>puis</a:t>
            </a:r>
            <a:r>
              <a:rPr lang="de-DE" dirty="0" smtClean="0"/>
              <a:t> </a:t>
            </a:r>
            <a:r>
              <a:rPr lang="de-DE" dirty="0" err="1" smtClean="0"/>
              <a:t>Sainte</a:t>
            </a:r>
            <a:r>
              <a:rPr lang="de-DE" dirty="0" smtClean="0"/>
              <a:t>-Marie-</a:t>
            </a:r>
            <a:r>
              <a:rPr lang="de-DE" dirty="0" err="1" smtClean="0"/>
              <a:t>aux</a:t>
            </a:r>
            <a:r>
              <a:rPr lang="de-DE" dirty="0" smtClean="0"/>
              <a:t>-</a:t>
            </a:r>
            <a:r>
              <a:rPr lang="de-DE" dirty="0" err="1" smtClean="0"/>
              <a:t>Mines</a:t>
            </a:r>
            <a:r>
              <a:rPr lang="de-DE" dirty="0" smtClean="0"/>
              <a:t> </a:t>
            </a:r>
            <a:r>
              <a:rPr lang="de-DE" dirty="0" err="1" smtClean="0"/>
              <a:t>puis</a:t>
            </a:r>
            <a:r>
              <a:rPr lang="de-DE" dirty="0" smtClean="0"/>
              <a:t> </a:t>
            </a:r>
            <a:r>
              <a:rPr lang="de-DE" dirty="0" err="1" smtClean="0"/>
              <a:t>Orbey</a:t>
            </a:r>
            <a:r>
              <a:rPr lang="de-DE" dirty="0" smtClean="0"/>
              <a:t>)</a:t>
            </a:r>
          </a:p>
          <a:p>
            <a:pPr>
              <a:buFontTx/>
              <a:buChar char="-"/>
            </a:pPr>
            <a:r>
              <a:rPr lang="de-DE" dirty="0" err="1" smtClean="0"/>
              <a:t>hébergement</a:t>
            </a:r>
            <a:r>
              <a:rPr lang="de-DE" dirty="0" smtClean="0"/>
              <a:t> </a:t>
            </a:r>
            <a:r>
              <a:rPr lang="de-DE" dirty="0" err="1" smtClean="0"/>
              <a:t>dans</a:t>
            </a:r>
            <a:r>
              <a:rPr lang="de-DE" dirty="0" smtClean="0"/>
              <a:t> le </a:t>
            </a:r>
            <a:r>
              <a:rPr lang="de-DE" dirty="0" err="1" smtClean="0"/>
              <a:t>centre</a:t>
            </a:r>
            <a:r>
              <a:rPr lang="de-DE" dirty="0" smtClean="0"/>
              <a:t> „Le </a:t>
            </a:r>
            <a:r>
              <a:rPr lang="de-DE" dirty="0" err="1" smtClean="0"/>
              <a:t>Chauffour</a:t>
            </a:r>
            <a:r>
              <a:rPr lang="de-DE" dirty="0" smtClean="0"/>
              <a:t>“ à </a:t>
            </a:r>
            <a:r>
              <a:rPr lang="de-DE" dirty="0" err="1" smtClean="0"/>
              <a:t>Sainte</a:t>
            </a:r>
            <a:r>
              <a:rPr lang="de-DE" dirty="0" smtClean="0"/>
              <a:t>-Marie-</a:t>
            </a:r>
            <a:r>
              <a:rPr lang="de-DE" dirty="0" err="1" smtClean="0"/>
              <a:t>aux</a:t>
            </a:r>
            <a:r>
              <a:rPr lang="de-DE" dirty="0" smtClean="0"/>
              <a:t>-</a:t>
            </a:r>
            <a:r>
              <a:rPr lang="de-DE" dirty="0" err="1" smtClean="0"/>
              <a:t>Mines</a:t>
            </a:r>
            <a:r>
              <a:rPr lang="de-DE" dirty="0" smtClean="0"/>
              <a:t> (</a:t>
            </a:r>
            <a:r>
              <a:rPr lang="de-DE" dirty="0" err="1" smtClean="0"/>
              <a:t>dortoirs</a:t>
            </a:r>
            <a:r>
              <a:rPr lang="de-DE" dirty="0" smtClean="0"/>
              <a:t> </a:t>
            </a:r>
            <a:r>
              <a:rPr lang="de-DE" dirty="0" err="1" smtClean="0"/>
              <a:t>séparés</a:t>
            </a:r>
            <a:r>
              <a:rPr lang="de-DE" dirty="0" smtClean="0"/>
              <a:t> </a:t>
            </a:r>
            <a:r>
              <a:rPr lang="de-DE" dirty="0" err="1" smtClean="0"/>
              <a:t>pour</a:t>
            </a:r>
            <a:r>
              <a:rPr lang="de-DE" dirty="0" smtClean="0"/>
              <a:t> les </a:t>
            </a:r>
            <a:r>
              <a:rPr lang="de-DE" dirty="0" err="1" smtClean="0"/>
              <a:t>garçons</a:t>
            </a:r>
            <a:r>
              <a:rPr lang="de-DE" dirty="0" smtClean="0"/>
              <a:t> et les </a:t>
            </a:r>
            <a:r>
              <a:rPr lang="de-DE" dirty="0" err="1" smtClean="0"/>
              <a:t>filles</a:t>
            </a:r>
            <a:r>
              <a:rPr lang="de-DE" dirty="0" smtClean="0"/>
              <a:t>)</a:t>
            </a:r>
          </a:p>
          <a:p>
            <a:pPr marL="0" indent="0">
              <a:buNone/>
            </a:pPr>
            <a:endParaRPr lang="de-DE" dirty="0" smtClean="0"/>
          </a:p>
          <a:p>
            <a:pPr marL="0" indent="0">
              <a:buNone/>
            </a:pPr>
            <a:r>
              <a:rPr lang="de-DE" dirty="0" smtClean="0"/>
              <a:t>.   </a:t>
            </a:r>
            <a:r>
              <a:rPr lang="de-DE" dirty="0" smtClean="0">
                <a:solidFill>
                  <a:srgbClr val="0070C0"/>
                </a:solidFill>
              </a:rPr>
              <a:t>Comment ? </a:t>
            </a:r>
          </a:p>
          <a:p>
            <a:pPr marL="0" indent="0">
              <a:buNone/>
            </a:pPr>
            <a:r>
              <a:rPr lang="de-DE" dirty="0" smtClean="0"/>
              <a:t>En </a:t>
            </a:r>
            <a:r>
              <a:rPr lang="de-DE" dirty="0" err="1" smtClean="0"/>
              <a:t>autocar</a:t>
            </a:r>
            <a:r>
              <a:rPr lang="de-DE" dirty="0" smtClean="0"/>
              <a:t> (</a:t>
            </a:r>
            <a:r>
              <a:rPr lang="de-DE" dirty="0" err="1" smtClean="0"/>
              <a:t>entreprise</a:t>
            </a:r>
            <a:r>
              <a:rPr lang="de-DE" dirty="0" smtClean="0"/>
              <a:t> Eschenlauer) : par </a:t>
            </a:r>
            <a:r>
              <a:rPr lang="de-DE" dirty="0" err="1" smtClean="0"/>
              <a:t>l‘autoroute</a:t>
            </a:r>
            <a:r>
              <a:rPr lang="de-DE" dirty="0" smtClean="0"/>
              <a:t> </a:t>
            </a:r>
            <a:r>
              <a:rPr lang="de-DE" dirty="0" err="1" smtClean="0"/>
              <a:t>puis</a:t>
            </a:r>
            <a:r>
              <a:rPr lang="de-DE" dirty="0" smtClean="0"/>
              <a:t> par des </a:t>
            </a:r>
            <a:r>
              <a:rPr lang="de-DE" dirty="0" err="1" smtClean="0"/>
              <a:t>routes</a:t>
            </a:r>
            <a:r>
              <a:rPr lang="de-DE" dirty="0" smtClean="0"/>
              <a:t> de </a:t>
            </a:r>
            <a:r>
              <a:rPr lang="de-DE" dirty="0" err="1" smtClean="0"/>
              <a:t>montagne</a:t>
            </a:r>
            <a:r>
              <a:rPr lang="de-DE" dirty="0" smtClean="0"/>
              <a:t> </a:t>
            </a:r>
            <a:r>
              <a:rPr lang="de-DE" dirty="0" err="1" smtClean="0"/>
              <a:t>puis</a:t>
            </a:r>
            <a:r>
              <a:rPr lang="de-DE" dirty="0" smtClean="0"/>
              <a:t> par </a:t>
            </a:r>
            <a:r>
              <a:rPr lang="de-DE" dirty="0" err="1" smtClean="0"/>
              <a:t>une</a:t>
            </a:r>
            <a:r>
              <a:rPr lang="de-DE" dirty="0" smtClean="0"/>
              <a:t> route </a:t>
            </a:r>
            <a:r>
              <a:rPr lang="de-DE" dirty="0" err="1" smtClean="0"/>
              <a:t>forestière</a:t>
            </a:r>
            <a:r>
              <a:rPr lang="de-DE" dirty="0" smtClean="0"/>
              <a:t>.</a:t>
            </a:r>
          </a:p>
          <a:p>
            <a:endParaRPr lang="de-DE" dirty="0"/>
          </a:p>
        </p:txBody>
      </p:sp>
    </p:spTree>
    <p:extLst>
      <p:ext uri="{BB962C8B-B14F-4D97-AF65-F5344CB8AC3E}">
        <p14:creationId xmlns:p14="http://schemas.microsoft.com/office/powerpoint/2010/main" val="145504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70C0"/>
                </a:solidFill>
              </a:rPr>
              <a:t>Les </a:t>
            </a:r>
            <a:r>
              <a:rPr lang="de-DE" dirty="0" err="1" smtClean="0">
                <a:solidFill>
                  <a:srgbClr val="0070C0"/>
                </a:solidFill>
              </a:rPr>
              <a:t>documents</a:t>
            </a:r>
            <a:r>
              <a:rPr lang="de-DE" dirty="0" smtClean="0">
                <a:solidFill>
                  <a:srgbClr val="0070C0"/>
                </a:solidFill>
              </a:rPr>
              <a:t> </a:t>
            </a:r>
            <a:r>
              <a:rPr lang="de-DE" dirty="0" err="1" smtClean="0">
                <a:solidFill>
                  <a:srgbClr val="0070C0"/>
                </a:solidFill>
              </a:rPr>
              <a:t>utiles</a:t>
            </a:r>
            <a:endParaRPr lang="de-DE" dirty="0">
              <a:solidFill>
                <a:srgbClr val="0070C0"/>
              </a:solidFill>
            </a:endParaRPr>
          </a:p>
        </p:txBody>
      </p:sp>
      <p:sp>
        <p:nvSpPr>
          <p:cNvPr id="3" name="Inhaltsplatzhalter 2"/>
          <p:cNvSpPr>
            <a:spLocks noGrp="1"/>
          </p:cNvSpPr>
          <p:nvPr>
            <p:ph idx="1"/>
          </p:nvPr>
        </p:nvSpPr>
        <p:spPr/>
        <p:txBody>
          <a:bodyPr>
            <a:normAutofit/>
          </a:bodyPr>
          <a:lstStyle/>
          <a:p>
            <a:endParaRPr lang="de-DE" dirty="0" smtClean="0"/>
          </a:p>
          <a:p>
            <a:pPr marL="0" indent="0">
              <a:buNone/>
            </a:pPr>
            <a:r>
              <a:rPr lang="de-DE" dirty="0" smtClean="0">
                <a:solidFill>
                  <a:srgbClr val="FF0000"/>
                </a:solidFill>
              </a:rPr>
              <a:t>. La carte </a:t>
            </a:r>
            <a:r>
              <a:rPr lang="de-DE" dirty="0" err="1" smtClean="0">
                <a:solidFill>
                  <a:srgbClr val="FF0000"/>
                </a:solidFill>
              </a:rPr>
              <a:t>européenne</a:t>
            </a:r>
            <a:r>
              <a:rPr lang="de-DE" dirty="0" smtClean="0">
                <a:solidFill>
                  <a:srgbClr val="FF0000"/>
                </a:solidFill>
              </a:rPr>
              <a:t> </a:t>
            </a:r>
            <a:r>
              <a:rPr lang="de-DE" dirty="0" err="1" smtClean="0">
                <a:solidFill>
                  <a:srgbClr val="FF0000"/>
                </a:solidFill>
              </a:rPr>
              <a:t>d‘assurance</a:t>
            </a:r>
            <a:r>
              <a:rPr lang="de-DE" dirty="0" smtClean="0">
                <a:solidFill>
                  <a:srgbClr val="FF0000"/>
                </a:solidFill>
              </a:rPr>
              <a:t> </a:t>
            </a:r>
            <a:r>
              <a:rPr lang="de-DE" dirty="0" err="1" smtClean="0">
                <a:solidFill>
                  <a:srgbClr val="FF0000"/>
                </a:solidFill>
              </a:rPr>
              <a:t>maladie</a:t>
            </a:r>
            <a:r>
              <a:rPr lang="de-DE" dirty="0" smtClean="0">
                <a:solidFill>
                  <a:srgbClr val="FF0000"/>
                </a:solidFill>
              </a:rPr>
              <a:t> en </a:t>
            </a:r>
            <a:r>
              <a:rPr lang="de-DE" dirty="0" err="1" smtClean="0">
                <a:solidFill>
                  <a:srgbClr val="FF0000"/>
                </a:solidFill>
              </a:rPr>
              <a:t>cours</a:t>
            </a:r>
            <a:r>
              <a:rPr lang="de-DE" dirty="0" smtClean="0">
                <a:solidFill>
                  <a:srgbClr val="FF0000"/>
                </a:solidFill>
              </a:rPr>
              <a:t> de </a:t>
            </a:r>
            <a:r>
              <a:rPr lang="de-DE" dirty="0" err="1" smtClean="0">
                <a:solidFill>
                  <a:srgbClr val="FF0000"/>
                </a:solidFill>
              </a:rPr>
              <a:t>validité</a:t>
            </a:r>
            <a:r>
              <a:rPr lang="de-DE" dirty="0" smtClean="0">
                <a:solidFill>
                  <a:srgbClr val="FF0000"/>
                </a:solidFill>
              </a:rPr>
              <a:t> à la </a:t>
            </a:r>
            <a:r>
              <a:rPr lang="de-DE" dirty="0" err="1" smtClean="0">
                <a:solidFill>
                  <a:srgbClr val="FF0000"/>
                </a:solidFill>
              </a:rPr>
              <a:t>date</a:t>
            </a:r>
            <a:r>
              <a:rPr lang="de-DE" dirty="0" smtClean="0">
                <a:solidFill>
                  <a:srgbClr val="FF0000"/>
                </a:solidFill>
              </a:rPr>
              <a:t> du </a:t>
            </a:r>
            <a:r>
              <a:rPr lang="de-DE" dirty="0" err="1" smtClean="0">
                <a:solidFill>
                  <a:srgbClr val="FF0000"/>
                </a:solidFill>
              </a:rPr>
              <a:t>voyage</a:t>
            </a:r>
            <a:endParaRPr lang="de-DE" dirty="0" smtClean="0">
              <a:solidFill>
                <a:srgbClr val="FF0000"/>
              </a:solidFill>
            </a:endParaRPr>
          </a:p>
          <a:p>
            <a:pPr marL="0" indent="0">
              <a:buNone/>
            </a:pPr>
            <a:r>
              <a:rPr lang="de-DE" dirty="0">
                <a:solidFill>
                  <a:srgbClr val="FF0000"/>
                </a:solidFill>
              </a:rPr>
              <a:t>.</a:t>
            </a:r>
            <a:r>
              <a:rPr lang="de-DE" dirty="0" smtClean="0">
                <a:solidFill>
                  <a:srgbClr val="FF0000"/>
                </a:solidFill>
              </a:rPr>
              <a:t> Le </a:t>
            </a:r>
            <a:r>
              <a:rPr lang="de-DE" dirty="0" err="1" smtClean="0">
                <a:solidFill>
                  <a:srgbClr val="FF0000"/>
                </a:solidFill>
              </a:rPr>
              <a:t>nom</a:t>
            </a:r>
            <a:r>
              <a:rPr lang="de-DE" dirty="0" smtClean="0">
                <a:solidFill>
                  <a:srgbClr val="FF0000"/>
                </a:solidFill>
              </a:rPr>
              <a:t> et le </a:t>
            </a:r>
            <a:r>
              <a:rPr lang="de-DE" dirty="0" err="1" smtClean="0">
                <a:solidFill>
                  <a:srgbClr val="FF0000"/>
                </a:solidFill>
              </a:rPr>
              <a:t>numéro</a:t>
            </a:r>
            <a:r>
              <a:rPr lang="de-DE" dirty="0" smtClean="0">
                <a:solidFill>
                  <a:srgbClr val="FF0000"/>
                </a:solidFill>
              </a:rPr>
              <a:t> de la </a:t>
            </a:r>
            <a:r>
              <a:rPr lang="de-DE" dirty="0" err="1" smtClean="0">
                <a:solidFill>
                  <a:srgbClr val="FF0000"/>
                </a:solidFill>
              </a:rPr>
              <a:t>police</a:t>
            </a:r>
            <a:r>
              <a:rPr lang="de-DE" dirty="0" smtClean="0">
                <a:solidFill>
                  <a:srgbClr val="FF0000"/>
                </a:solidFill>
              </a:rPr>
              <a:t> </a:t>
            </a:r>
            <a:r>
              <a:rPr lang="de-DE" dirty="0" err="1" smtClean="0">
                <a:solidFill>
                  <a:srgbClr val="FF0000"/>
                </a:solidFill>
              </a:rPr>
              <a:t>d‘assurance</a:t>
            </a:r>
            <a:endParaRPr lang="de-DE" dirty="0">
              <a:solidFill>
                <a:srgbClr val="FF0000"/>
              </a:solidFill>
            </a:endParaRPr>
          </a:p>
        </p:txBody>
      </p:sp>
    </p:spTree>
    <p:extLst>
      <p:ext uri="{BB962C8B-B14F-4D97-AF65-F5344CB8AC3E}">
        <p14:creationId xmlns:p14="http://schemas.microsoft.com/office/powerpoint/2010/main" val="2384417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Finances</a:t>
            </a:r>
            <a:endParaRPr lang="de-DE" dirty="0">
              <a:solidFill>
                <a:srgbClr val="0070C0"/>
              </a:solidFill>
            </a:endParaRPr>
          </a:p>
        </p:txBody>
      </p:sp>
      <p:sp>
        <p:nvSpPr>
          <p:cNvPr id="3" name="Inhaltsplatzhalter 2"/>
          <p:cNvSpPr>
            <a:spLocks noGrp="1"/>
          </p:cNvSpPr>
          <p:nvPr>
            <p:ph idx="1"/>
          </p:nvPr>
        </p:nvSpPr>
        <p:spPr/>
        <p:txBody>
          <a:bodyPr>
            <a:normAutofit/>
          </a:bodyPr>
          <a:lstStyle/>
          <a:p>
            <a:pPr marL="0" indent="0">
              <a:buNone/>
            </a:pPr>
            <a:r>
              <a:rPr lang="de-DE" dirty="0" smtClean="0"/>
              <a:t>Le </a:t>
            </a:r>
            <a:r>
              <a:rPr lang="de-DE" dirty="0" err="1" smtClean="0"/>
              <a:t>voyage</a:t>
            </a:r>
            <a:r>
              <a:rPr lang="de-DE" dirty="0" smtClean="0"/>
              <a:t> </a:t>
            </a:r>
            <a:r>
              <a:rPr lang="de-DE" dirty="0" err="1" smtClean="0"/>
              <a:t>coûte</a:t>
            </a:r>
            <a:r>
              <a:rPr lang="de-DE" dirty="0" smtClean="0"/>
              <a:t> </a:t>
            </a:r>
            <a:r>
              <a:rPr lang="de-DE" dirty="0" err="1" smtClean="0"/>
              <a:t>environ</a:t>
            </a:r>
            <a:r>
              <a:rPr lang="de-DE" dirty="0" smtClean="0"/>
              <a:t> 90 </a:t>
            </a:r>
            <a:r>
              <a:rPr lang="de-DE" dirty="0" err="1" smtClean="0"/>
              <a:t>euros</a:t>
            </a:r>
            <a:r>
              <a:rPr lang="de-DE" dirty="0" smtClean="0"/>
              <a:t>.</a:t>
            </a:r>
          </a:p>
          <a:p>
            <a:pPr marL="0" indent="0">
              <a:buNone/>
            </a:pPr>
            <a:r>
              <a:rPr lang="de-DE" dirty="0" err="1" smtClean="0"/>
              <a:t>Vous</a:t>
            </a:r>
            <a:r>
              <a:rPr lang="de-DE" dirty="0" smtClean="0"/>
              <a:t> </a:t>
            </a:r>
            <a:r>
              <a:rPr lang="de-DE" dirty="0" err="1" smtClean="0"/>
              <a:t>avez</a:t>
            </a:r>
            <a:r>
              <a:rPr lang="de-DE" dirty="0" smtClean="0"/>
              <a:t> </a:t>
            </a:r>
            <a:r>
              <a:rPr lang="de-DE" dirty="0" err="1" smtClean="0"/>
              <a:t>déjà</a:t>
            </a:r>
            <a:r>
              <a:rPr lang="de-DE" dirty="0" smtClean="0"/>
              <a:t> </a:t>
            </a:r>
            <a:r>
              <a:rPr lang="de-DE" dirty="0" err="1" smtClean="0"/>
              <a:t>versé</a:t>
            </a:r>
            <a:r>
              <a:rPr lang="de-DE" dirty="0" smtClean="0"/>
              <a:t> </a:t>
            </a:r>
            <a:r>
              <a:rPr lang="de-DE" dirty="0" err="1" smtClean="0"/>
              <a:t>un</a:t>
            </a:r>
            <a:r>
              <a:rPr lang="de-DE" dirty="0" smtClean="0"/>
              <a:t> </a:t>
            </a:r>
            <a:r>
              <a:rPr lang="de-DE" dirty="0" err="1" smtClean="0"/>
              <a:t>chèque</a:t>
            </a:r>
            <a:r>
              <a:rPr lang="de-DE" dirty="0" smtClean="0"/>
              <a:t> de 50 </a:t>
            </a:r>
            <a:r>
              <a:rPr lang="de-DE" dirty="0" err="1" smtClean="0"/>
              <a:t>euros</a:t>
            </a:r>
            <a:r>
              <a:rPr lang="de-DE" dirty="0" smtClean="0"/>
              <a:t>. </a:t>
            </a:r>
          </a:p>
          <a:p>
            <a:pPr marL="0" indent="0">
              <a:buNone/>
            </a:pPr>
            <a:endParaRPr lang="de-DE" dirty="0"/>
          </a:p>
        </p:txBody>
      </p:sp>
    </p:spTree>
    <p:extLst>
      <p:ext uri="{BB962C8B-B14F-4D97-AF65-F5344CB8AC3E}">
        <p14:creationId xmlns:p14="http://schemas.microsoft.com/office/powerpoint/2010/main" val="1987600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pPr algn="ctr"/>
            <a:r>
              <a:rPr lang="de-DE" dirty="0" err="1" smtClean="0">
                <a:solidFill>
                  <a:srgbClr val="0070C0"/>
                </a:solidFill>
              </a:rPr>
              <a:t>Un</a:t>
            </a:r>
            <a:r>
              <a:rPr lang="de-DE" dirty="0" smtClean="0">
                <a:solidFill>
                  <a:srgbClr val="0070C0"/>
                </a:solidFill>
              </a:rPr>
              <a:t> </a:t>
            </a:r>
            <a:r>
              <a:rPr lang="de-DE" dirty="0" err="1" smtClean="0">
                <a:solidFill>
                  <a:srgbClr val="0070C0"/>
                </a:solidFill>
              </a:rPr>
              <a:t>grand</a:t>
            </a:r>
            <a:r>
              <a:rPr lang="de-DE" dirty="0" smtClean="0">
                <a:solidFill>
                  <a:srgbClr val="0070C0"/>
                </a:solidFill>
              </a:rPr>
              <a:t> merci à nos</a:t>
            </a:r>
            <a:r>
              <a:rPr lang="de-DE" dirty="0">
                <a:solidFill>
                  <a:srgbClr val="0070C0"/>
                </a:solidFill>
              </a:rPr>
              <a:t> </a:t>
            </a:r>
            <a:r>
              <a:rPr lang="de-DE" dirty="0" err="1" smtClean="0">
                <a:solidFill>
                  <a:srgbClr val="0070C0"/>
                </a:solidFill>
              </a:rPr>
              <a:t>sponsors</a:t>
            </a:r>
            <a:r>
              <a:rPr lang="de-DE" dirty="0" smtClean="0">
                <a:solidFill>
                  <a:srgbClr val="0070C0"/>
                </a:solidFill>
              </a:rPr>
              <a:t> </a:t>
            </a:r>
            <a:br>
              <a:rPr lang="de-DE" dirty="0" smtClean="0">
                <a:solidFill>
                  <a:srgbClr val="0070C0"/>
                </a:solidFill>
              </a:rPr>
            </a:br>
            <a:r>
              <a:rPr lang="de-DE" dirty="0" err="1" smtClean="0">
                <a:solidFill>
                  <a:srgbClr val="0070C0"/>
                </a:solidFill>
              </a:rPr>
              <a:t>qui</a:t>
            </a:r>
            <a:r>
              <a:rPr lang="de-DE" dirty="0" smtClean="0">
                <a:solidFill>
                  <a:srgbClr val="0070C0"/>
                </a:solidFill>
              </a:rPr>
              <a:t> </a:t>
            </a:r>
            <a:r>
              <a:rPr lang="de-DE" dirty="0" err="1" smtClean="0">
                <a:solidFill>
                  <a:srgbClr val="0070C0"/>
                </a:solidFill>
              </a:rPr>
              <a:t>font</a:t>
            </a:r>
            <a:r>
              <a:rPr lang="de-DE" dirty="0" smtClean="0">
                <a:solidFill>
                  <a:srgbClr val="0070C0"/>
                </a:solidFill>
              </a:rPr>
              <a:t> </a:t>
            </a:r>
            <a:r>
              <a:rPr lang="de-DE" dirty="0" err="1" smtClean="0">
                <a:solidFill>
                  <a:srgbClr val="0070C0"/>
                </a:solidFill>
              </a:rPr>
              <a:t>sensiblement</a:t>
            </a:r>
            <a:r>
              <a:rPr lang="de-DE" dirty="0" smtClean="0">
                <a:solidFill>
                  <a:srgbClr val="0070C0"/>
                </a:solidFill>
              </a:rPr>
              <a:t> </a:t>
            </a:r>
            <a:r>
              <a:rPr lang="de-DE" dirty="0" err="1" smtClean="0">
                <a:solidFill>
                  <a:srgbClr val="0070C0"/>
                </a:solidFill>
              </a:rPr>
              <a:t>diminuer</a:t>
            </a:r>
            <a:r>
              <a:rPr lang="de-DE" dirty="0" smtClean="0">
                <a:solidFill>
                  <a:srgbClr val="0070C0"/>
                </a:solidFill>
              </a:rPr>
              <a:t> le </a:t>
            </a:r>
            <a:r>
              <a:rPr lang="de-DE" dirty="0" err="1" smtClean="0">
                <a:solidFill>
                  <a:srgbClr val="0070C0"/>
                </a:solidFill>
              </a:rPr>
              <a:t>coût</a:t>
            </a:r>
            <a:r>
              <a:rPr lang="de-DE" dirty="0" smtClean="0">
                <a:solidFill>
                  <a:srgbClr val="0070C0"/>
                </a:solidFill>
              </a:rPr>
              <a:t> …</a:t>
            </a:r>
            <a:endParaRPr lang="de-DE" dirty="0">
              <a:solidFill>
                <a:srgbClr val="0070C0"/>
              </a:solidFill>
            </a:endParaRPr>
          </a:p>
        </p:txBody>
      </p:sp>
      <p:sp>
        <p:nvSpPr>
          <p:cNvPr id="3" name="Inhaltsplatzhalter 2"/>
          <p:cNvSpPr>
            <a:spLocks noGrp="1"/>
          </p:cNvSpPr>
          <p:nvPr>
            <p:ph idx="1"/>
          </p:nvPr>
        </p:nvSpPr>
        <p:spPr/>
        <p:txBody>
          <a:bodyPr>
            <a:normAutofit/>
          </a:bodyPr>
          <a:lstStyle/>
          <a:p>
            <a:r>
              <a:rPr lang="de-DE" dirty="0" smtClean="0">
                <a:solidFill>
                  <a:srgbClr val="0070C0"/>
                </a:solidFill>
              </a:rPr>
              <a:t>Subvention de la DARILV / MAERI </a:t>
            </a:r>
          </a:p>
          <a:p>
            <a:pPr marL="0" indent="0">
              <a:buNone/>
            </a:pPr>
            <a:r>
              <a:rPr lang="de-DE" dirty="0" err="1" smtClean="0"/>
              <a:t>qui</a:t>
            </a:r>
            <a:r>
              <a:rPr lang="de-DE" dirty="0" smtClean="0"/>
              <a:t> </a:t>
            </a:r>
            <a:r>
              <a:rPr lang="de-DE" dirty="0" err="1" smtClean="0"/>
              <a:t>couvre</a:t>
            </a:r>
            <a:r>
              <a:rPr lang="de-DE" dirty="0" smtClean="0"/>
              <a:t> </a:t>
            </a:r>
            <a:r>
              <a:rPr lang="de-DE" dirty="0" err="1" smtClean="0"/>
              <a:t>une</a:t>
            </a:r>
            <a:r>
              <a:rPr lang="de-DE" dirty="0" smtClean="0"/>
              <a:t> </a:t>
            </a:r>
            <a:r>
              <a:rPr lang="de-DE" dirty="0" err="1" smtClean="0"/>
              <a:t>majeure</a:t>
            </a:r>
            <a:r>
              <a:rPr lang="de-DE" dirty="0" smtClean="0"/>
              <a:t> </a:t>
            </a:r>
            <a:r>
              <a:rPr lang="de-DE" dirty="0" err="1" smtClean="0"/>
              <a:t>partie</a:t>
            </a:r>
            <a:r>
              <a:rPr lang="de-DE" dirty="0" smtClean="0"/>
              <a:t> des frais de </a:t>
            </a:r>
            <a:r>
              <a:rPr lang="de-DE" dirty="0" err="1" smtClean="0"/>
              <a:t>transport</a:t>
            </a:r>
            <a:r>
              <a:rPr lang="de-DE" dirty="0" smtClean="0"/>
              <a:t> et </a:t>
            </a:r>
            <a:r>
              <a:rPr lang="de-DE" dirty="0" err="1" smtClean="0"/>
              <a:t>d‘hébergement</a:t>
            </a:r>
            <a:r>
              <a:rPr lang="de-DE" dirty="0" smtClean="0"/>
              <a:t> </a:t>
            </a:r>
          </a:p>
          <a:p>
            <a:pPr marL="0" indent="0">
              <a:buNone/>
            </a:pPr>
            <a:r>
              <a:rPr lang="de-DE" dirty="0" smtClean="0"/>
              <a:t>(</a:t>
            </a:r>
            <a:r>
              <a:rPr lang="de-DE" dirty="0" err="1" smtClean="0"/>
              <a:t>hors</a:t>
            </a:r>
            <a:r>
              <a:rPr lang="de-DE" dirty="0" smtClean="0"/>
              <a:t> </a:t>
            </a:r>
            <a:r>
              <a:rPr lang="de-DE" dirty="0" err="1" smtClean="0"/>
              <a:t>nourriture</a:t>
            </a:r>
            <a:r>
              <a:rPr lang="de-DE" dirty="0" smtClean="0"/>
              <a:t>)</a:t>
            </a:r>
          </a:p>
          <a:p>
            <a:pPr marL="0" indent="0">
              <a:buNone/>
            </a:pPr>
            <a:endParaRPr lang="fr-FR" dirty="0" smtClean="0"/>
          </a:p>
          <a:p>
            <a:pPr marL="0" indent="0">
              <a:buNone/>
            </a:pPr>
            <a:r>
              <a:rPr lang="fr-FR" i="1" dirty="0" smtClean="0">
                <a:solidFill>
                  <a:srgbClr val="00B050"/>
                </a:solidFill>
              </a:rPr>
              <a:t>La </a:t>
            </a:r>
            <a:r>
              <a:rPr lang="fr-FR" i="1" dirty="0">
                <a:solidFill>
                  <a:srgbClr val="00B050"/>
                </a:solidFill>
              </a:rPr>
              <a:t>Mission Académique aux Enseignements Régionaux et Internationaux est une entité du rectorat qui assure la gestion et le suivi des moyens mis à disposition de la politique régionale des langues vivantes dans le système éducatif. </a:t>
            </a:r>
            <a:endParaRPr lang="de-DE" i="1" dirty="0">
              <a:solidFill>
                <a:srgbClr val="00B050"/>
              </a:solidFill>
            </a:endParaRPr>
          </a:p>
          <a:p>
            <a:pPr marL="0" indent="0">
              <a:buNone/>
            </a:pPr>
            <a:endParaRPr lang="de-DE" dirty="0" smtClean="0"/>
          </a:p>
        </p:txBody>
      </p:sp>
    </p:spTree>
    <p:extLst>
      <p:ext uri="{BB962C8B-B14F-4D97-AF65-F5344CB8AC3E}">
        <p14:creationId xmlns:p14="http://schemas.microsoft.com/office/powerpoint/2010/main" val="56426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rafik 5"/>
          <p:cNvPicPr>
            <a:picLocks noChangeAspect="1"/>
          </p:cNvPicPr>
          <p:nvPr/>
        </p:nvPicPr>
        <p:blipFill>
          <a:blip r:embed="rId2"/>
          <a:stretch>
            <a:fillRect/>
          </a:stretch>
        </p:blipFill>
        <p:spPr>
          <a:xfrm>
            <a:off x="3984172" y="2024742"/>
            <a:ext cx="3810000" cy="1533525"/>
          </a:xfrm>
          <a:prstGeom prst="rect">
            <a:avLst/>
          </a:prstGeom>
        </p:spPr>
      </p:pic>
      <p:sp>
        <p:nvSpPr>
          <p:cNvPr id="3" name="Inhaltsplatzhalter 2"/>
          <p:cNvSpPr>
            <a:spLocks noGrp="1"/>
          </p:cNvSpPr>
          <p:nvPr>
            <p:ph idx="1"/>
          </p:nvPr>
        </p:nvSpPr>
        <p:spPr>
          <a:xfrm>
            <a:off x="1632856" y="627017"/>
            <a:ext cx="9720943" cy="5549946"/>
          </a:xfrm>
        </p:spPr>
        <p:txBody>
          <a:bodyPr>
            <a:normAutofit fontScale="47500" lnSpcReduction="20000"/>
          </a:bodyPr>
          <a:lstStyle/>
          <a:p>
            <a:r>
              <a:rPr lang="fr-FR" sz="4500" dirty="0">
                <a:solidFill>
                  <a:srgbClr val="0070C0"/>
                </a:solidFill>
              </a:rPr>
              <a:t>Subvention de PAMINA </a:t>
            </a:r>
            <a:endParaRPr lang="fr-FR" sz="4500" dirty="0" smtClean="0">
              <a:solidFill>
                <a:srgbClr val="0070C0"/>
              </a:solidFill>
            </a:endParaRPr>
          </a:p>
          <a:p>
            <a:pPr marL="0" indent="0">
              <a:buNone/>
            </a:pPr>
            <a:r>
              <a:rPr lang="fr-FR" sz="4500" dirty="0" smtClean="0"/>
              <a:t>qui </a:t>
            </a:r>
            <a:r>
              <a:rPr lang="fr-FR" sz="4500" dirty="0"/>
              <a:t>couvre l‘intégralité des entrées du sentier pieds-nus </a:t>
            </a:r>
            <a:endParaRPr lang="fr-FR" sz="4500" dirty="0" smtClean="0"/>
          </a:p>
          <a:p>
            <a:pPr marL="0" indent="0">
              <a:buNone/>
            </a:pPr>
            <a:r>
              <a:rPr lang="fr-FR" sz="4500" dirty="0" smtClean="0"/>
              <a:t>pour l‘ensemble </a:t>
            </a:r>
            <a:r>
              <a:rPr lang="fr-FR" sz="4500" dirty="0"/>
              <a:t>du groupe </a:t>
            </a:r>
            <a:r>
              <a:rPr lang="fr-FR" sz="4500" dirty="0" smtClean="0"/>
              <a:t>franco-allemand</a:t>
            </a:r>
          </a:p>
          <a:p>
            <a:endParaRPr lang="fr-FR" dirty="0"/>
          </a:p>
          <a:p>
            <a:endParaRPr lang="fr-FR" dirty="0" smtClean="0"/>
          </a:p>
          <a:p>
            <a:endParaRPr lang="fr-FR" dirty="0"/>
          </a:p>
          <a:p>
            <a:endParaRPr lang="fr-FR" dirty="0" smtClean="0"/>
          </a:p>
          <a:p>
            <a:endParaRPr lang="fr-FR" dirty="0"/>
          </a:p>
          <a:p>
            <a:endParaRPr lang="fr-FR" dirty="0" smtClean="0"/>
          </a:p>
          <a:p>
            <a:endParaRPr lang="fr-FR" dirty="0"/>
          </a:p>
          <a:p>
            <a:endParaRPr lang="fr-FR" dirty="0" smtClean="0"/>
          </a:p>
          <a:p>
            <a:endParaRPr lang="fr-FR" dirty="0" smtClean="0"/>
          </a:p>
          <a:p>
            <a:pPr marL="0" indent="0">
              <a:buNone/>
            </a:pPr>
            <a:r>
              <a:rPr lang="fr-FR" sz="2900" dirty="0" smtClean="0">
                <a:solidFill>
                  <a:srgbClr val="00B050"/>
                </a:solidFill>
              </a:rPr>
              <a:t>L’</a:t>
            </a:r>
            <a:r>
              <a:rPr lang="fr-FR" sz="2900" dirty="0" err="1" smtClean="0">
                <a:solidFill>
                  <a:srgbClr val="00B050"/>
                </a:solidFill>
              </a:rPr>
              <a:t>Eurodistrict</a:t>
            </a:r>
            <a:r>
              <a:rPr lang="fr-FR" sz="2900" dirty="0" smtClean="0">
                <a:solidFill>
                  <a:srgbClr val="00B050"/>
                </a:solidFill>
              </a:rPr>
              <a:t> </a:t>
            </a:r>
            <a:r>
              <a:rPr lang="fr-FR" sz="2900" dirty="0" smtClean="0">
                <a:solidFill>
                  <a:srgbClr val="00B050"/>
                </a:solidFill>
              </a:rPr>
              <a:t>PAMINA est un groupement européen de coopération territoriale.</a:t>
            </a:r>
            <a:endParaRPr lang="fr-FR" sz="2900" dirty="0">
              <a:solidFill>
                <a:srgbClr val="00B050"/>
              </a:solidFill>
            </a:endParaRPr>
          </a:p>
          <a:p>
            <a:pPr marL="0" indent="0">
              <a:buNone/>
            </a:pPr>
            <a:r>
              <a:rPr lang="fr-FR" sz="2900" dirty="0">
                <a:solidFill>
                  <a:srgbClr val="00B050"/>
                </a:solidFill>
              </a:rPr>
              <a:t>Le développement régional transfrontalier est un processus continu assumé par un grand nombre d'acteurs regroupés autour de l'objectif commun d'améliorer les conditions de vie et de travail, de faciliter le quotidien transfrontalier et de faire de sorte que l'Europe soit vécue comme une réalité positive et privilégiée. Voilà l'objectif pour lequel s'engage l'</a:t>
            </a:r>
            <a:r>
              <a:rPr lang="fr-FR" sz="2900" dirty="0" err="1">
                <a:solidFill>
                  <a:srgbClr val="00B050"/>
                </a:solidFill>
              </a:rPr>
              <a:t>Eurodistrict</a:t>
            </a:r>
            <a:r>
              <a:rPr lang="fr-FR" sz="2900" dirty="0">
                <a:solidFill>
                  <a:srgbClr val="00B050"/>
                </a:solidFill>
              </a:rPr>
              <a:t> PAMINA de concert avec un grand nombre d'acteurs de différents domaines, en partie de droit public, en partie de droit privé, englobant les villes et communes, des associations et des citoyens actifs. L'</a:t>
            </a:r>
            <a:r>
              <a:rPr lang="fr-FR" sz="2900" dirty="0" err="1">
                <a:solidFill>
                  <a:srgbClr val="00B050"/>
                </a:solidFill>
              </a:rPr>
              <a:t>Eurodistrict</a:t>
            </a:r>
            <a:r>
              <a:rPr lang="fr-FR" sz="2900" dirty="0">
                <a:solidFill>
                  <a:srgbClr val="00B050"/>
                </a:solidFill>
              </a:rPr>
              <a:t>, sur la base de son agenda et dans les limites de ses moyens d'actions encourage, soutient et </a:t>
            </a:r>
            <a:r>
              <a:rPr lang="fr-FR" sz="2900" dirty="0" smtClean="0">
                <a:solidFill>
                  <a:srgbClr val="00B050"/>
                </a:solidFill>
              </a:rPr>
              <a:t>promeut </a:t>
            </a:r>
            <a:r>
              <a:rPr lang="fr-FR" sz="2900" dirty="0">
                <a:solidFill>
                  <a:srgbClr val="00B050"/>
                </a:solidFill>
              </a:rPr>
              <a:t>les différentes formes de coopération transfrontalière et se présente comme structure faîtière commune à tous les partenaires concernés.</a:t>
            </a:r>
            <a:endParaRPr lang="fr-FR" sz="2900" dirty="0" smtClean="0">
              <a:solidFill>
                <a:srgbClr val="00B050"/>
              </a:solidFill>
            </a:endParaRPr>
          </a:p>
          <a:p>
            <a:endParaRPr lang="fr-FR" dirty="0"/>
          </a:p>
          <a:p>
            <a:endParaRPr lang="fr-FR" dirty="0"/>
          </a:p>
          <a:p>
            <a:endParaRPr lang="de-DE" dirty="0"/>
          </a:p>
        </p:txBody>
      </p:sp>
      <p:sp>
        <p:nvSpPr>
          <p:cNvPr id="7" name="Textfeld 6"/>
          <p:cNvSpPr txBox="1"/>
          <p:nvPr/>
        </p:nvSpPr>
        <p:spPr>
          <a:xfrm>
            <a:off x="7889966" y="2390503"/>
            <a:ext cx="3866605" cy="646331"/>
          </a:xfrm>
          <a:prstGeom prst="rect">
            <a:avLst/>
          </a:prstGeom>
          <a:noFill/>
        </p:spPr>
        <p:txBody>
          <a:bodyPr wrap="square" rtlCol="0">
            <a:spAutoFit/>
          </a:bodyPr>
          <a:lstStyle/>
          <a:p>
            <a:r>
              <a:rPr lang="de-DE" dirty="0">
                <a:hlinkClick r:id="rId3"/>
              </a:rPr>
              <a:t>http://www.eurodistrict-pamina.eu</a:t>
            </a:r>
            <a:r>
              <a:rPr lang="de-DE" dirty="0" smtClean="0">
                <a:hlinkClick r:id="rId3"/>
              </a:rPr>
              <a:t>/</a:t>
            </a:r>
            <a:endParaRPr lang="de-DE" dirty="0" smtClean="0"/>
          </a:p>
          <a:p>
            <a:endParaRPr lang="de-DE" dirty="0"/>
          </a:p>
        </p:txBody>
      </p:sp>
    </p:spTree>
    <p:extLst>
      <p:ext uri="{BB962C8B-B14F-4D97-AF65-F5344CB8AC3E}">
        <p14:creationId xmlns:p14="http://schemas.microsoft.com/office/powerpoint/2010/main" val="17952901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DE" dirty="0" smtClean="0"/>
              <a:t>. </a:t>
            </a:r>
            <a:r>
              <a:rPr lang="de-DE" dirty="0" smtClean="0">
                <a:solidFill>
                  <a:srgbClr val="0070C0"/>
                </a:solidFill>
              </a:rPr>
              <a:t>Subvention de </a:t>
            </a:r>
            <a:r>
              <a:rPr lang="de-DE" dirty="0" err="1" smtClean="0">
                <a:solidFill>
                  <a:srgbClr val="0070C0"/>
                </a:solidFill>
              </a:rPr>
              <a:t>l‘OFAJ</a:t>
            </a:r>
            <a:r>
              <a:rPr lang="de-DE" dirty="0" smtClean="0">
                <a:solidFill>
                  <a:srgbClr val="0070C0"/>
                </a:solidFill>
              </a:rPr>
              <a:t> </a:t>
            </a:r>
            <a:r>
              <a:rPr lang="de-DE" sz="1000" dirty="0" smtClean="0"/>
              <a:t>(en </a:t>
            </a:r>
            <a:r>
              <a:rPr lang="de-DE" sz="1000" dirty="0" err="1" smtClean="0"/>
              <a:t>attente</a:t>
            </a:r>
            <a:r>
              <a:rPr lang="de-DE" sz="1000" dirty="0" smtClean="0"/>
              <a:t> de </a:t>
            </a:r>
            <a:r>
              <a:rPr lang="de-DE" sz="1000" dirty="0" err="1" smtClean="0"/>
              <a:t>réponse</a:t>
            </a:r>
            <a:r>
              <a:rPr lang="de-DE" sz="1000" dirty="0" smtClean="0"/>
              <a:t>)</a:t>
            </a:r>
            <a:endParaRPr lang="de-DE" sz="1000" dirty="0"/>
          </a:p>
        </p:txBody>
      </p:sp>
      <p:pic>
        <p:nvPicPr>
          <p:cNvPr id="4" name="Inhaltsplatzhalter 3"/>
          <p:cNvPicPr>
            <a:picLocks noGrp="1" noChangeAspect="1"/>
          </p:cNvPicPr>
          <p:nvPr>
            <p:ph idx="1"/>
          </p:nvPr>
        </p:nvPicPr>
        <p:blipFill>
          <a:blip r:embed="rId2"/>
          <a:stretch>
            <a:fillRect/>
          </a:stretch>
        </p:blipFill>
        <p:spPr>
          <a:xfrm>
            <a:off x="4079844" y="1462224"/>
            <a:ext cx="2007447" cy="1409577"/>
          </a:xfrm>
          <a:prstGeom prst="rect">
            <a:avLst/>
          </a:prstGeom>
        </p:spPr>
      </p:pic>
      <p:sp>
        <p:nvSpPr>
          <p:cNvPr id="5" name="Textfeld 4"/>
          <p:cNvSpPr txBox="1"/>
          <p:nvPr/>
        </p:nvSpPr>
        <p:spPr>
          <a:xfrm>
            <a:off x="1515292" y="2871801"/>
            <a:ext cx="10489473" cy="3970318"/>
          </a:xfrm>
          <a:prstGeom prst="rect">
            <a:avLst/>
          </a:prstGeom>
          <a:noFill/>
        </p:spPr>
        <p:txBody>
          <a:bodyPr wrap="square" rtlCol="0">
            <a:spAutoFit/>
          </a:bodyPr>
          <a:lstStyle/>
          <a:p>
            <a:r>
              <a:rPr lang="fr-FR" i="1" dirty="0">
                <a:solidFill>
                  <a:srgbClr val="00B050"/>
                </a:solidFill>
              </a:rPr>
              <a:t>L’Office franco-allemand pour la Jeunesse (OFAJ) est une organisation internationale au service de la coopération franco-allemande. Il a été créé par le Traité de l’Elysée en 1963. L’Office a pour mission d’encourager les relations entre les jeunes des deux pays, de renforcer leur compréhension et, par là, de faire évoluer les représentations du pays </a:t>
            </a:r>
            <a:r>
              <a:rPr lang="fr-FR" i="1" dirty="0" smtClean="0">
                <a:solidFill>
                  <a:srgbClr val="00B050"/>
                </a:solidFill>
              </a:rPr>
              <a:t>voisin.</a:t>
            </a:r>
          </a:p>
          <a:p>
            <a:r>
              <a:rPr lang="fr-FR" i="1" dirty="0">
                <a:solidFill>
                  <a:srgbClr val="00B050"/>
                </a:solidFill>
              </a:rPr>
              <a:t>L’OFAJ s’adresse à tous les publics de trois à trente ans : enfants à l’école maternelle ou primaire, élèves des collèges et lycées, apprenties et apprentis, étudiantes et étudiants, jeunes chômeuses et chômeurs et salariés. </a:t>
            </a:r>
          </a:p>
          <a:p>
            <a:endParaRPr lang="fr-FR" i="1" dirty="0">
              <a:solidFill>
                <a:srgbClr val="00B050"/>
              </a:solidFill>
            </a:endParaRPr>
          </a:p>
          <a:p>
            <a:r>
              <a:rPr lang="fr-FR" i="1" dirty="0">
                <a:solidFill>
                  <a:srgbClr val="00B050"/>
                </a:solidFill>
              </a:rPr>
              <a:t>Quels sont les types d’échanges proposés </a:t>
            </a:r>
            <a:r>
              <a:rPr lang="fr-FR" i="1" dirty="0" smtClean="0">
                <a:solidFill>
                  <a:srgbClr val="00B050"/>
                </a:solidFill>
              </a:rPr>
              <a:t>? Avec </a:t>
            </a:r>
            <a:r>
              <a:rPr lang="fr-FR" i="1" dirty="0">
                <a:solidFill>
                  <a:srgbClr val="00B050"/>
                </a:solidFill>
              </a:rPr>
              <a:t>l’OFAJ les jeunes peuvent par exemple </a:t>
            </a:r>
            <a:r>
              <a:rPr lang="fr-FR" i="1" dirty="0" smtClean="0">
                <a:solidFill>
                  <a:srgbClr val="00B050"/>
                </a:solidFill>
              </a:rPr>
              <a:t>: partir </a:t>
            </a:r>
            <a:r>
              <a:rPr lang="fr-FR" i="1" dirty="0">
                <a:solidFill>
                  <a:srgbClr val="00B050"/>
                </a:solidFill>
              </a:rPr>
              <a:t>en vacances, pratiquer des activités dans un environnement </a:t>
            </a:r>
            <a:r>
              <a:rPr lang="fr-FR" i="1" dirty="0" smtClean="0">
                <a:solidFill>
                  <a:srgbClr val="00B050"/>
                </a:solidFill>
              </a:rPr>
              <a:t>franco-allemand, aller </a:t>
            </a:r>
            <a:r>
              <a:rPr lang="fr-FR" i="1" dirty="0">
                <a:solidFill>
                  <a:srgbClr val="00B050"/>
                </a:solidFill>
              </a:rPr>
              <a:t>à l´école ou à la fac en </a:t>
            </a:r>
            <a:r>
              <a:rPr lang="fr-FR" i="1" dirty="0" smtClean="0">
                <a:solidFill>
                  <a:srgbClr val="00B050"/>
                </a:solidFill>
              </a:rPr>
              <a:t>Allemagne, mener </a:t>
            </a:r>
            <a:r>
              <a:rPr lang="fr-FR" i="1" dirty="0">
                <a:solidFill>
                  <a:srgbClr val="00B050"/>
                </a:solidFill>
              </a:rPr>
              <a:t>un projet individuel en </a:t>
            </a:r>
            <a:r>
              <a:rPr lang="fr-FR" i="1" dirty="0" smtClean="0">
                <a:solidFill>
                  <a:srgbClr val="00B050"/>
                </a:solidFill>
              </a:rPr>
              <a:t>Allemagne, se </a:t>
            </a:r>
            <a:r>
              <a:rPr lang="fr-FR" i="1" dirty="0">
                <a:solidFill>
                  <a:srgbClr val="00B050"/>
                </a:solidFill>
              </a:rPr>
              <a:t>former ou se perfectionner à l´encadrement de rencontres franco-allemandes (BAFA/</a:t>
            </a:r>
            <a:r>
              <a:rPr lang="fr-FR" i="1" dirty="0" err="1">
                <a:solidFill>
                  <a:srgbClr val="00B050"/>
                </a:solidFill>
              </a:rPr>
              <a:t>Juleica</a:t>
            </a:r>
            <a:r>
              <a:rPr lang="fr-FR" i="1" dirty="0">
                <a:solidFill>
                  <a:srgbClr val="00B050"/>
                </a:solidFill>
              </a:rPr>
              <a:t>, etc</a:t>
            </a:r>
            <a:r>
              <a:rPr lang="fr-FR" i="1" dirty="0" smtClean="0">
                <a:solidFill>
                  <a:srgbClr val="00B050"/>
                </a:solidFill>
              </a:rPr>
              <a:t>.), faire </a:t>
            </a:r>
            <a:r>
              <a:rPr lang="fr-FR" i="1" dirty="0">
                <a:solidFill>
                  <a:srgbClr val="00B050"/>
                </a:solidFill>
              </a:rPr>
              <a:t>un volontariat en </a:t>
            </a:r>
            <a:r>
              <a:rPr lang="fr-FR" i="1" dirty="0" smtClean="0">
                <a:solidFill>
                  <a:srgbClr val="00B050"/>
                </a:solidFill>
              </a:rPr>
              <a:t>Allemagne </a:t>
            </a:r>
            <a:r>
              <a:rPr lang="fr-FR" i="1" dirty="0">
                <a:solidFill>
                  <a:srgbClr val="00B050"/>
                </a:solidFill>
              </a:rPr>
              <a:t>…</a:t>
            </a:r>
          </a:p>
          <a:p>
            <a:endParaRPr lang="fr-FR" dirty="0"/>
          </a:p>
        </p:txBody>
      </p:sp>
      <p:sp>
        <p:nvSpPr>
          <p:cNvPr id="6" name="Textfeld 5"/>
          <p:cNvSpPr txBox="1"/>
          <p:nvPr/>
        </p:nvSpPr>
        <p:spPr>
          <a:xfrm>
            <a:off x="7680960" y="2416629"/>
            <a:ext cx="3866606" cy="646331"/>
          </a:xfrm>
          <a:prstGeom prst="rect">
            <a:avLst/>
          </a:prstGeom>
          <a:noFill/>
        </p:spPr>
        <p:txBody>
          <a:bodyPr wrap="square" rtlCol="0">
            <a:spAutoFit/>
          </a:bodyPr>
          <a:lstStyle/>
          <a:p>
            <a:r>
              <a:rPr lang="de-DE" dirty="0">
                <a:hlinkClick r:id="rId3"/>
              </a:rPr>
              <a:t>https://www.ofaj.org</a:t>
            </a:r>
            <a:r>
              <a:rPr lang="de-DE" dirty="0" smtClean="0">
                <a:hlinkClick r:id="rId3"/>
              </a:rPr>
              <a:t>/</a:t>
            </a:r>
            <a:endParaRPr lang="de-DE" dirty="0" smtClean="0"/>
          </a:p>
          <a:p>
            <a:endParaRPr lang="de-DE" dirty="0"/>
          </a:p>
        </p:txBody>
      </p:sp>
    </p:spTree>
    <p:extLst>
      <p:ext uri="{BB962C8B-B14F-4D97-AF65-F5344CB8AC3E}">
        <p14:creationId xmlns:p14="http://schemas.microsoft.com/office/powerpoint/2010/main" val="15449418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solidFill>
                  <a:srgbClr val="0070C0"/>
                </a:solidFill>
              </a:rPr>
              <a:t>Exploitation</a:t>
            </a:r>
            <a:r>
              <a:rPr lang="de-DE" dirty="0" smtClean="0">
                <a:solidFill>
                  <a:srgbClr val="0070C0"/>
                </a:solidFill>
              </a:rPr>
              <a:t> </a:t>
            </a:r>
            <a:r>
              <a:rPr lang="de-DE" dirty="0" err="1" smtClean="0">
                <a:solidFill>
                  <a:srgbClr val="0070C0"/>
                </a:solidFill>
              </a:rPr>
              <a:t>pédagogique</a:t>
            </a:r>
            <a:r>
              <a:rPr lang="de-DE" dirty="0" smtClean="0">
                <a:solidFill>
                  <a:srgbClr val="0070C0"/>
                </a:solidFill>
              </a:rPr>
              <a:t> du </a:t>
            </a:r>
            <a:r>
              <a:rPr lang="de-DE" dirty="0" err="1" smtClean="0">
                <a:solidFill>
                  <a:srgbClr val="0070C0"/>
                </a:solidFill>
              </a:rPr>
              <a:t>voyage</a:t>
            </a:r>
            <a:endParaRPr lang="de-DE" dirty="0">
              <a:solidFill>
                <a:srgbClr val="0070C0"/>
              </a:solidFill>
            </a:endParaRPr>
          </a:p>
        </p:txBody>
      </p:sp>
      <p:sp>
        <p:nvSpPr>
          <p:cNvPr id="3" name="Inhaltsplatzhalter 2"/>
          <p:cNvSpPr>
            <a:spLocks noGrp="1"/>
          </p:cNvSpPr>
          <p:nvPr>
            <p:ph idx="1"/>
          </p:nvPr>
        </p:nvSpPr>
        <p:spPr/>
        <p:txBody>
          <a:bodyPr>
            <a:normAutofit fontScale="92500" lnSpcReduction="10000"/>
          </a:bodyPr>
          <a:lstStyle/>
          <a:p>
            <a:r>
              <a:rPr lang="de-DE" dirty="0" smtClean="0">
                <a:solidFill>
                  <a:srgbClr val="0070C0"/>
                </a:solidFill>
              </a:rPr>
              <a:t>Avant le </a:t>
            </a:r>
            <a:r>
              <a:rPr lang="de-DE" dirty="0" err="1" smtClean="0">
                <a:solidFill>
                  <a:srgbClr val="0070C0"/>
                </a:solidFill>
              </a:rPr>
              <a:t>départ</a:t>
            </a:r>
            <a:r>
              <a:rPr lang="de-DE" dirty="0" smtClean="0">
                <a:solidFill>
                  <a:srgbClr val="0070C0"/>
                </a:solidFill>
              </a:rPr>
              <a:t> </a:t>
            </a:r>
            <a:r>
              <a:rPr lang="de-DE" dirty="0" smtClean="0"/>
              <a:t>:</a:t>
            </a:r>
          </a:p>
          <a:p>
            <a:pPr lvl="1">
              <a:buFontTx/>
              <a:buChar char="-"/>
            </a:pPr>
            <a:r>
              <a:rPr lang="de-DE" dirty="0" err="1" smtClean="0"/>
              <a:t>Projet</a:t>
            </a:r>
            <a:r>
              <a:rPr lang="de-DE" dirty="0" smtClean="0"/>
              <a:t> </a:t>
            </a:r>
            <a:r>
              <a:rPr lang="de-DE" dirty="0" err="1" smtClean="0"/>
              <a:t>pour</a:t>
            </a:r>
            <a:r>
              <a:rPr lang="de-DE" dirty="0" smtClean="0"/>
              <a:t> </a:t>
            </a:r>
            <a:r>
              <a:rPr lang="de-DE" dirty="0" err="1" smtClean="0"/>
              <a:t>créer</a:t>
            </a:r>
            <a:r>
              <a:rPr lang="de-DE" dirty="0" smtClean="0"/>
              <a:t> et faire </a:t>
            </a:r>
            <a:r>
              <a:rPr lang="de-DE" dirty="0" err="1" smtClean="0"/>
              <a:t>vivre</a:t>
            </a:r>
            <a:r>
              <a:rPr lang="de-DE" dirty="0" smtClean="0"/>
              <a:t> le quartier franco-</a:t>
            </a:r>
            <a:r>
              <a:rPr lang="de-DE" dirty="0" err="1" smtClean="0"/>
              <a:t>allemand</a:t>
            </a:r>
            <a:r>
              <a:rPr lang="de-DE" dirty="0" smtClean="0"/>
              <a:t> </a:t>
            </a:r>
            <a:r>
              <a:rPr lang="de-DE" dirty="0" err="1" smtClean="0"/>
              <a:t>dans</a:t>
            </a:r>
            <a:r>
              <a:rPr lang="de-DE" dirty="0" smtClean="0"/>
              <a:t> les </a:t>
            </a:r>
            <a:r>
              <a:rPr lang="de-DE" dirty="0" err="1" smtClean="0"/>
              <a:t>villages</a:t>
            </a:r>
            <a:r>
              <a:rPr lang="de-DE" dirty="0" smtClean="0"/>
              <a:t> </a:t>
            </a:r>
            <a:r>
              <a:rPr lang="de-DE" dirty="0" err="1" smtClean="0"/>
              <a:t>frontaliers</a:t>
            </a:r>
            <a:r>
              <a:rPr lang="de-DE" dirty="0" smtClean="0"/>
              <a:t> de </a:t>
            </a:r>
            <a:r>
              <a:rPr lang="de-DE" dirty="0" err="1" smtClean="0"/>
              <a:t>Scheibenhard</a:t>
            </a:r>
            <a:r>
              <a:rPr lang="de-DE" dirty="0" smtClean="0"/>
              <a:t> et Scheibenhardt (</a:t>
            </a:r>
            <a:r>
              <a:rPr lang="de-DE" dirty="0" err="1" smtClean="0"/>
              <a:t>novembre</a:t>
            </a:r>
            <a:r>
              <a:rPr lang="de-DE" dirty="0" smtClean="0"/>
              <a:t> à </a:t>
            </a:r>
            <a:r>
              <a:rPr lang="de-DE" dirty="0" err="1" smtClean="0"/>
              <a:t>juillet</a:t>
            </a:r>
            <a:r>
              <a:rPr lang="de-DE" dirty="0" smtClean="0"/>
              <a:t>)</a:t>
            </a:r>
            <a:endParaRPr lang="de-DE" dirty="0"/>
          </a:p>
          <a:p>
            <a:pPr lvl="1">
              <a:buFontTx/>
              <a:buChar char="-"/>
            </a:pPr>
            <a:r>
              <a:rPr lang="de-DE" dirty="0" err="1" smtClean="0"/>
              <a:t>Étude</a:t>
            </a:r>
            <a:r>
              <a:rPr lang="de-DE" dirty="0" smtClean="0"/>
              <a:t> </a:t>
            </a:r>
            <a:r>
              <a:rPr lang="de-DE" dirty="0" err="1" smtClean="0"/>
              <a:t>d‘un</a:t>
            </a:r>
            <a:r>
              <a:rPr lang="de-DE" dirty="0" smtClean="0"/>
              <a:t> </a:t>
            </a:r>
            <a:r>
              <a:rPr lang="de-DE" dirty="0" err="1" smtClean="0"/>
              <a:t>vieux</a:t>
            </a:r>
            <a:r>
              <a:rPr lang="de-DE" dirty="0" smtClean="0"/>
              <a:t> </a:t>
            </a:r>
            <a:r>
              <a:rPr lang="de-DE" dirty="0" err="1" smtClean="0"/>
              <a:t>poème</a:t>
            </a:r>
            <a:r>
              <a:rPr lang="de-DE" dirty="0" smtClean="0"/>
              <a:t> en </a:t>
            </a:r>
            <a:r>
              <a:rPr lang="de-DE" dirty="0" err="1" smtClean="0"/>
              <a:t>allemand</a:t>
            </a:r>
            <a:r>
              <a:rPr lang="de-DE" dirty="0" smtClean="0"/>
              <a:t> </a:t>
            </a:r>
            <a:r>
              <a:rPr lang="de-DE" dirty="0" err="1" smtClean="0"/>
              <a:t>sur</a:t>
            </a:r>
            <a:r>
              <a:rPr lang="de-DE" dirty="0" smtClean="0"/>
              <a:t> </a:t>
            </a:r>
            <a:r>
              <a:rPr lang="de-DE" dirty="0" err="1" smtClean="0"/>
              <a:t>une</a:t>
            </a:r>
            <a:r>
              <a:rPr lang="de-DE" dirty="0" smtClean="0"/>
              <a:t> </a:t>
            </a:r>
            <a:r>
              <a:rPr lang="de-DE" dirty="0" err="1" smtClean="0"/>
              <a:t>légende</a:t>
            </a:r>
            <a:r>
              <a:rPr lang="de-DE" dirty="0" smtClean="0"/>
              <a:t> de </a:t>
            </a:r>
            <a:r>
              <a:rPr lang="de-DE" dirty="0" err="1" smtClean="0"/>
              <a:t>Sainte</a:t>
            </a:r>
            <a:r>
              <a:rPr lang="de-DE" dirty="0" smtClean="0"/>
              <a:t>-Marie-</a:t>
            </a:r>
            <a:r>
              <a:rPr lang="de-DE" dirty="0" err="1" smtClean="0"/>
              <a:t>aux</a:t>
            </a:r>
            <a:r>
              <a:rPr lang="de-DE" dirty="0" smtClean="0"/>
              <a:t>-</a:t>
            </a:r>
            <a:r>
              <a:rPr lang="de-DE" dirty="0" err="1" smtClean="0"/>
              <a:t>Mines</a:t>
            </a:r>
            <a:r>
              <a:rPr lang="de-DE" dirty="0" smtClean="0"/>
              <a:t> (</a:t>
            </a:r>
            <a:r>
              <a:rPr lang="de-DE" dirty="0" err="1" smtClean="0"/>
              <a:t>juin</a:t>
            </a:r>
            <a:r>
              <a:rPr lang="de-DE" dirty="0" smtClean="0"/>
              <a:t>)</a:t>
            </a:r>
          </a:p>
          <a:p>
            <a:r>
              <a:rPr lang="de-DE" dirty="0" smtClean="0"/>
              <a:t> </a:t>
            </a:r>
            <a:r>
              <a:rPr lang="de-DE" dirty="0" smtClean="0">
                <a:solidFill>
                  <a:srgbClr val="0070C0"/>
                </a:solidFill>
              </a:rPr>
              <a:t>Pendant le </a:t>
            </a:r>
            <a:r>
              <a:rPr lang="de-DE" dirty="0" err="1" smtClean="0">
                <a:solidFill>
                  <a:srgbClr val="0070C0"/>
                </a:solidFill>
              </a:rPr>
              <a:t>séjour</a:t>
            </a:r>
            <a:r>
              <a:rPr lang="de-DE" dirty="0" smtClean="0">
                <a:solidFill>
                  <a:srgbClr val="0070C0"/>
                </a:solidFill>
              </a:rPr>
              <a:t> </a:t>
            </a:r>
            <a:r>
              <a:rPr lang="de-DE" dirty="0" smtClean="0"/>
              <a:t>: </a:t>
            </a:r>
            <a:r>
              <a:rPr lang="de-DE" dirty="0" err="1" smtClean="0"/>
              <a:t>vivre</a:t>
            </a:r>
            <a:r>
              <a:rPr lang="de-DE" dirty="0" smtClean="0"/>
              <a:t> </a:t>
            </a:r>
            <a:r>
              <a:rPr lang="de-DE" dirty="0" err="1" smtClean="0"/>
              <a:t>ensemble</a:t>
            </a:r>
            <a:r>
              <a:rPr lang="de-DE" dirty="0" smtClean="0"/>
              <a:t> </a:t>
            </a:r>
            <a:r>
              <a:rPr lang="de-DE" dirty="0" err="1" smtClean="0"/>
              <a:t>deux</a:t>
            </a:r>
            <a:r>
              <a:rPr lang="de-DE" dirty="0" smtClean="0"/>
              <a:t> </a:t>
            </a:r>
            <a:r>
              <a:rPr lang="de-DE" dirty="0" err="1" smtClean="0"/>
              <a:t>jours</a:t>
            </a:r>
            <a:r>
              <a:rPr lang="de-DE" dirty="0" smtClean="0"/>
              <a:t>. </a:t>
            </a:r>
            <a:r>
              <a:rPr lang="de-DE" dirty="0" err="1"/>
              <a:t>D</a:t>
            </a:r>
            <a:r>
              <a:rPr lang="de-DE" dirty="0" err="1" smtClean="0"/>
              <a:t>écouverte</a:t>
            </a:r>
            <a:r>
              <a:rPr lang="de-DE" dirty="0" smtClean="0"/>
              <a:t> du </a:t>
            </a:r>
            <a:r>
              <a:rPr lang="de-DE" dirty="0" err="1" smtClean="0"/>
              <a:t>patrimoine</a:t>
            </a:r>
            <a:r>
              <a:rPr lang="de-DE" dirty="0" smtClean="0"/>
              <a:t> </a:t>
            </a:r>
            <a:r>
              <a:rPr lang="de-DE" dirty="0" err="1" smtClean="0"/>
              <a:t>commun</a:t>
            </a:r>
            <a:r>
              <a:rPr lang="de-DE" dirty="0" smtClean="0"/>
              <a:t> (</a:t>
            </a:r>
            <a:r>
              <a:rPr lang="de-DE" dirty="0" err="1" smtClean="0"/>
              <a:t>château</a:t>
            </a:r>
            <a:r>
              <a:rPr lang="de-DE" dirty="0" smtClean="0"/>
              <a:t> du Haut-</a:t>
            </a:r>
            <a:r>
              <a:rPr lang="de-DE" dirty="0" err="1" smtClean="0"/>
              <a:t>Koenigsbourg</a:t>
            </a:r>
            <a:r>
              <a:rPr lang="de-DE" dirty="0" smtClean="0"/>
              <a:t>, </a:t>
            </a:r>
            <a:r>
              <a:rPr lang="de-DE" dirty="0" err="1" smtClean="0"/>
              <a:t>parc</a:t>
            </a:r>
            <a:r>
              <a:rPr lang="de-DE" dirty="0" smtClean="0"/>
              <a:t> </a:t>
            </a:r>
            <a:r>
              <a:rPr lang="de-DE" dirty="0" err="1" smtClean="0"/>
              <a:t>minier</a:t>
            </a:r>
            <a:r>
              <a:rPr lang="de-DE" dirty="0" smtClean="0"/>
              <a:t> </a:t>
            </a:r>
            <a:r>
              <a:rPr lang="de-DE" dirty="0" err="1" smtClean="0"/>
              <a:t>Tellure</a:t>
            </a:r>
            <a:r>
              <a:rPr lang="de-DE" dirty="0" smtClean="0"/>
              <a:t> à </a:t>
            </a:r>
            <a:r>
              <a:rPr lang="de-DE" dirty="0" err="1" smtClean="0"/>
              <a:t>côté</a:t>
            </a:r>
            <a:r>
              <a:rPr lang="de-DE" dirty="0" smtClean="0"/>
              <a:t> de </a:t>
            </a:r>
            <a:r>
              <a:rPr lang="de-DE" dirty="0" err="1" smtClean="0"/>
              <a:t>Sainte</a:t>
            </a:r>
            <a:r>
              <a:rPr lang="de-DE" dirty="0" smtClean="0"/>
              <a:t>-Marie-</a:t>
            </a:r>
            <a:r>
              <a:rPr lang="de-DE" dirty="0" err="1" smtClean="0"/>
              <a:t>aux</a:t>
            </a:r>
            <a:r>
              <a:rPr lang="de-DE" dirty="0" smtClean="0"/>
              <a:t>-</a:t>
            </a:r>
            <a:r>
              <a:rPr lang="de-DE" dirty="0" err="1" smtClean="0"/>
              <a:t>Mines</a:t>
            </a:r>
            <a:r>
              <a:rPr lang="de-DE" dirty="0" smtClean="0"/>
              <a:t>), </a:t>
            </a:r>
            <a:r>
              <a:rPr lang="de-DE" dirty="0" err="1" smtClean="0"/>
              <a:t>animations</a:t>
            </a:r>
            <a:r>
              <a:rPr lang="de-DE" dirty="0" smtClean="0"/>
              <a:t> </a:t>
            </a:r>
            <a:r>
              <a:rPr lang="de-DE" dirty="0" err="1" smtClean="0"/>
              <a:t>linguistiques</a:t>
            </a:r>
            <a:r>
              <a:rPr lang="de-DE" dirty="0" smtClean="0"/>
              <a:t> et </a:t>
            </a:r>
            <a:r>
              <a:rPr lang="de-DE" dirty="0" err="1" smtClean="0"/>
              <a:t>jeux</a:t>
            </a:r>
            <a:r>
              <a:rPr lang="de-DE" dirty="0" smtClean="0"/>
              <a:t> </a:t>
            </a:r>
            <a:r>
              <a:rPr lang="de-DE" dirty="0" err="1" smtClean="0"/>
              <a:t>pour</a:t>
            </a:r>
            <a:r>
              <a:rPr lang="de-DE" dirty="0" smtClean="0"/>
              <a:t> faire </a:t>
            </a:r>
            <a:r>
              <a:rPr lang="de-DE" dirty="0" err="1" smtClean="0"/>
              <a:t>connaissance</a:t>
            </a:r>
            <a:r>
              <a:rPr lang="de-DE" dirty="0" smtClean="0"/>
              <a:t>, </a:t>
            </a:r>
            <a:r>
              <a:rPr lang="de-DE" dirty="0" err="1" smtClean="0"/>
              <a:t>sentier</a:t>
            </a:r>
            <a:r>
              <a:rPr lang="de-DE" dirty="0" smtClean="0"/>
              <a:t> </a:t>
            </a:r>
            <a:r>
              <a:rPr lang="de-DE" dirty="0" err="1" smtClean="0"/>
              <a:t>pieds-nus</a:t>
            </a:r>
            <a:r>
              <a:rPr lang="de-DE" dirty="0" smtClean="0"/>
              <a:t>.</a:t>
            </a:r>
          </a:p>
          <a:p>
            <a:r>
              <a:rPr lang="de-DE" dirty="0" smtClean="0"/>
              <a:t> </a:t>
            </a:r>
            <a:r>
              <a:rPr lang="de-DE" dirty="0" err="1" smtClean="0">
                <a:solidFill>
                  <a:srgbClr val="0070C0"/>
                </a:solidFill>
              </a:rPr>
              <a:t>Après</a:t>
            </a:r>
            <a:r>
              <a:rPr lang="de-DE" dirty="0" smtClean="0">
                <a:solidFill>
                  <a:srgbClr val="0070C0"/>
                </a:solidFill>
              </a:rPr>
              <a:t> le </a:t>
            </a:r>
            <a:r>
              <a:rPr lang="de-DE" dirty="0" err="1" smtClean="0">
                <a:solidFill>
                  <a:srgbClr val="0070C0"/>
                </a:solidFill>
              </a:rPr>
              <a:t>voyage</a:t>
            </a:r>
            <a:r>
              <a:rPr lang="de-DE" dirty="0" smtClean="0">
                <a:solidFill>
                  <a:srgbClr val="0070C0"/>
                </a:solidFill>
              </a:rPr>
              <a:t> </a:t>
            </a:r>
            <a:r>
              <a:rPr lang="de-DE" dirty="0" smtClean="0"/>
              <a:t>: </a:t>
            </a:r>
            <a:r>
              <a:rPr lang="de-DE" dirty="0" err="1" smtClean="0"/>
              <a:t>bilan</a:t>
            </a:r>
            <a:r>
              <a:rPr lang="de-DE" dirty="0" smtClean="0"/>
              <a:t> du </a:t>
            </a:r>
            <a:r>
              <a:rPr lang="de-DE" dirty="0" err="1" smtClean="0"/>
              <a:t>voyage</a:t>
            </a:r>
            <a:r>
              <a:rPr lang="de-DE" dirty="0" smtClean="0"/>
              <a:t> (</a:t>
            </a:r>
            <a:r>
              <a:rPr lang="de-DE" dirty="0" err="1" smtClean="0"/>
              <a:t>commenter</a:t>
            </a:r>
            <a:r>
              <a:rPr lang="de-DE" dirty="0" smtClean="0"/>
              <a:t> des </a:t>
            </a:r>
            <a:r>
              <a:rPr lang="de-DE" dirty="0" err="1" smtClean="0"/>
              <a:t>photos</a:t>
            </a:r>
            <a:r>
              <a:rPr lang="de-DE" dirty="0" smtClean="0"/>
              <a:t> </a:t>
            </a:r>
            <a:r>
              <a:rPr lang="de-DE" dirty="0" err="1" smtClean="0"/>
              <a:t>avec</a:t>
            </a:r>
            <a:r>
              <a:rPr lang="de-DE" dirty="0" smtClean="0"/>
              <a:t> les </a:t>
            </a:r>
            <a:r>
              <a:rPr lang="de-DE" dirty="0" err="1" smtClean="0"/>
              <a:t>partenaires</a:t>
            </a:r>
            <a:r>
              <a:rPr lang="de-DE" dirty="0" smtClean="0"/>
              <a:t>), auto-</a:t>
            </a:r>
            <a:r>
              <a:rPr lang="de-DE" dirty="0" err="1" smtClean="0"/>
              <a:t>évaluation</a:t>
            </a:r>
            <a:r>
              <a:rPr lang="de-DE" dirty="0" smtClean="0"/>
              <a:t> </a:t>
            </a:r>
            <a:r>
              <a:rPr lang="de-DE" dirty="0" err="1" smtClean="0"/>
              <a:t>sur</a:t>
            </a:r>
            <a:r>
              <a:rPr lang="de-DE" dirty="0" smtClean="0"/>
              <a:t> </a:t>
            </a:r>
            <a:r>
              <a:rPr lang="de-DE" dirty="0" err="1" smtClean="0"/>
              <a:t>l‘utilisation</a:t>
            </a:r>
            <a:r>
              <a:rPr lang="de-DE" dirty="0" smtClean="0"/>
              <a:t> des </a:t>
            </a:r>
            <a:r>
              <a:rPr lang="de-DE" dirty="0" err="1" smtClean="0"/>
              <a:t>nouvelles</a:t>
            </a:r>
            <a:r>
              <a:rPr lang="de-DE" dirty="0" smtClean="0"/>
              <a:t> </a:t>
            </a:r>
            <a:r>
              <a:rPr lang="de-DE" dirty="0" err="1" smtClean="0"/>
              <a:t>technologies</a:t>
            </a:r>
            <a:r>
              <a:rPr lang="de-DE" dirty="0" smtClean="0"/>
              <a:t>, </a:t>
            </a:r>
            <a:r>
              <a:rPr lang="de-DE" dirty="0" err="1" smtClean="0"/>
              <a:t>dernières</a:t>
            </a:r>
            <a:r>
              <a:rPr lang="de-DE" dirty="0" smtClean="0"/>
              <a:t> </a:t>
            </a:r>
            <a:r>
              <a:rPr lang="de-DE" dirty="0" err="1" smtClean="0"/>
              <a:t>informations</a:t>
            </a:r>
            <a:r>
              <a:rPr lang="de-DE" dirty="0" smtClean="0"/>
              <a:t> et </a:t>
            </a:r>
            <a:r>
              <a:rPr lang="de-DE" dirty="0" err="1" smtClean="0"/>
              <a:t>bilan</a:t>
            </a:r>
            <a:r>
              <a:rPr lang="de-DE" dirty="0" smtClean="0"/>
              <a:t> </a:t>
            </a:r>
            <a:r>
              <a:rPr lang="de-DE" dirty="0" err="1" smtClean="0"/>
              <a:t>sur</a:t>
            </a:r>
            <a:r>
              <a:rPr lang="de-DE" dirty="0" smtClean="0"/>
              <a:t> les </a:t>
            </a:r>
            <a:r>
              <a:rPr lang="de-DE" dirty="0" err="1" smtClean="0"/>
              <a:t>différentes</a:t>
            </a:r>
            <a:r>
              <a:rPr lang="de-DE" dirty="0" smtClean="0"/>
              <a:t> </a:t>
            </a:r>
            <a:r>
              <a:rPr lang="de-DE" dirty="0" err="1" smtClean="0"/>
              <a:t>façons</a:t>
            </a:r>
            <a:r>
              <a:rPr lang="de-DE" dirty="0" smtClean="0"/>
              <a:t> de </a:t>
            </a:r>
            <a:r>
              <a:rPr lang="de-DE" dirty="0" err="1" smtClean="0"/>
              <a:t>trouver</a:t>
            </a:r>
            <a:r>
              <a:rPr lang="de-DE" dirty="0" smtClean="0"/>
              <a:t> des </a:t>
            </a:r>
            <a:r>
              <a:rPr lang="de-DE" dirty="0" err="1" smtClean="0"/>
              <a:t>partenaires</a:t>
            </a:r>
            <a:r>
              <a:rPr lang="de-DE" dirty="0" smtClean="0"/>
              <a:t> </a:t>
            </a:r>
            <a:r>
              <a:rPr lang="de-DE" dirty="0" err="1" smtClean="0"/>
              <a:t>allemands</a:t>
            </a:r>
            <a:r>
              <a:rPr lang="de-DE" dirty="0" smtClean="0"/>
              <a:t>, </a:t>
            </a:r>
            <a:r>
              <a:rPr lang="de-DE" dirty="0" err="1" smtClean="0"/>
              <a:t>courriers</a:t>
            </a:r>
            <a:r>
              <a:rPr lang="de-DE" dirty="0" smtClean="0"/>
              <a:t> de </a:t>
            </a:r>
            <a:r>
              <a:rPr lang="de-DE" dirty="0" err="1" smtClean="0"/>
              <a:t>remerciement</a:t>
            </a:r>
            <a:r>
              <a:rPr lang="de-DE" dirty="0" smtClean="0"/>
              <a:t> </a:t>
            </a:r>
            <a:r>
              <a:rPr lang="de-DE" dirty="0" err="1" smtClean="0"/>
              <a:t>aux</a:t>
            </a:r>
            <a:r>
              <a:rPr lang="de-DE" dirty="0" smtClean="0"/>
              <a:t> </a:t>
            </a:r>
            <a:r>
              <a:rPr lang="de-DE" dirty="0" err="1" smtClean="0"/>
              <a:t>sponsors</a:t>
            </a:r>
            <a:r>
              <a:rPr lang="de-DE" dirty="0" smtClean="0"/>
              <a:t>, </a:t>
            </a:r>
            <a:r>
              <a:rPr lang="de-DE" dirty="0" err="1" smtClean="0"/>
              <a:t>bilan</a:t>
            </a:r>
            <a:r>
              <a:rPr lang="de-DE" dirty="0" smtClean="0"/>
              <a:t> du </a:t>
            </a:r>
            <a:r>
              <a:rPr lang="de-DE" dirty="0" err="1" smtClean="0"/>
              <a:t>projet</a:t>
            </a:r>
            <a:r>
              <a:rPr lang="de-DE" dirty="0" smtClean="0"/>
              <a:t>.</a:t>
            </a:r>
            <a:endParaRPr lang="de-DE" dirty="0"/>
          </a:p>
        </p:txBody>
      </p:sp>
    </p:spTree>
    <p:extLst>
      <p:ext uri="{BB962C8B-B14F-4D97-AF65-F5344CB8AC3E}">
        <p14:creationId xmlns:p14="http://schemas.microsoft.com/office/powerpoint/2010/main" val="507368056"/>
      </p:ext>
    </p:extLst>
  </p:cSld>
  <p:clrMapOvr>
    <a:masterClrMapping/>
  </p:clrMapOvr>
</p:sld>
</file>

<file path=ppt/theme/theme1.xml><?xml version="1.0" encoding="utf-8"?>
<a:theme xmlns:a="http://schemas.openxmlformats.org/drawingml/2006/main" name="Fetzen">
  <a:themeElements>
    <a:clrScheme name="Fetze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Fetze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etze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1663</Words>
  <Application>Microsoft Office PowerPoint</Application>
  <PresentationFormat>Breitbild</PresentationFormat>
  <Paragraphs>137</Paragraphs>
  <Slides>20</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20</vt:i4>
      </vt:variant>
    </vt:vector>
  </HeadingPairs>
  <TitlesOfParts>
    <vt:vector size="24" baseType="lpstr">
      <vt:lpstr>Arial</vt:lpstr>
      <vt:lpstr>Century Gothic</vt:lpstr>
      <vt:lpstr>Wingdings 3</vt:lpstr>
      <vt:lpstr>Fetzen</vt:lpstr>
      <vt:lpstr>Voyage dans les Vosges</vt:lpstr>
      <vt:lpstr>Préambule</vt:lpstr>
      <vt:lpstr>Voyage dans les Vosges</vt:lpstr>
      <vt:lpstr>Les documents utiles</vt:lpstr>
      <vt:lpstr>Finances</vt:lpstr>
      <vt:lpstr>Un grand merci à nos sponsors  qui font sensiblement diminuer le coût …</vt:lpstr>
      <vt:lpstr>PowerPoint-Präsentation</vt:lpstr>
      <vt:lpstr>. Subvention de l‘OFAJ (en attente de réponse)</vt:lpstr>
      <vt:lpstr>Exploitation pédagogique du voyage</vt:lpstr>
      <vt:lpstr>Les bagages</vt:lpstr>
      <vt:lpstr>Prévoir :</vt:lpstr>
      <vt:lpstr>Règles</vt:lpstr>
      <vt:lpstr>Les repas</vt:lpstr>
      <vt:lpstr>Pour ne pas avoir de problèmes</vt:lpstr>
      <vt:lpstr>Quelques conseils aux élèves</vt:lpstr>
      <vt:lpstr>Le comportement attendu</vt:lpstr>
      <vt:lpstr>Pendant les visites</vt:lpstr>
      <vt:lpstr>Le programme</vt:lpstr>
      <vt:lpstr>Vendredi 23 juin 2017</vt:lpstr>
      <vt:lpstr>                            FIN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Voyage dans les Vosges</dc:title>
  <dc:creator>Thomaslein</dc:creator>
  <cp:lastModifiedBy>Thomaslein</cp:lastModifiedBy>
  <cp:revision>21</cp:revision>
  <dcterms:created xsi:type="dcterms:W3CDTF">2017-01-29T20:46:09Z</dcterms:created>
  <dcterms:modified xsi:type="dcterms:W3CDTF">2017-06-03T19:49:07Z</dcterms:modified>
</cp:coreProperties>
</file>