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9" r:id="rId3"/>
    <p:sldId id="257" r:id="rId4"/>
    <p:sldId id="258" r:id="rId5"/>
    <p:sldId id="260" r:id="rId6"/>
    <p:sldId id="261" r:id="rId7"/>
  </p:sldIdLst>
  <p:sldSz cx="10080625" cy="7559675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7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590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545E080-3009-4546-AF53-E7F19ADDF54A}" type="slidenum">
              <a:t>‹Nr.›</a:t>
            </a:fld>
            <a:endParaRPr lang="fr-FR" sz="1400" b="0" i="0" u="none" strike="noStrike" kern="1200" cap="none">
              <a:ln>
                <a:noFill/>
              </a:ln>
              <a:latin typeface="Liberation Sans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899357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fr-FR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B970BEE5-DCE3-4429-A90E-C8429289709E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fr-FR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/>
            <a:fld id="{B970BEE5-DCE3-4429-A90E-C8429289709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82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FBCC9E-4AC1-49D7-A785-714723302988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091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1564B01-F201-404E-848A-F98B511102A2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83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40200DB-3A35-40A9-B761-09AF5FEABFDD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864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32B0E4-8049-4A58-98EF-B9B192F30927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100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FE87031-EE3E-4AB3-A545-544646C6AC14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7612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164AD3-310E-4AE9-8A3A-DA92FCD0AE56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16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13EA32-9C07-4324-B608-D5614B81A51E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510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690B2D-631F-4634-90AE-D3562E1EDFFC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08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E011C9-7329-4BD6-97C2-55033F35E12B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426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1119A62-A668-4D40-85D7-ACF857797CA3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607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fr-FR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4B6123-E215-4FDD-8596-8A5FBF159406}" type="slidenum"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02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r-FR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fr-FR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fr-FR" sz="1400" kern="1200"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fld id="{03E017C5-FA47-457A-BBC8-2472075AB321}" type="slidenum">
              <a:t>‹Nr.›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fr-FR" sz="44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titleStyle>
    <p:bodyStyle>
      <a:lvl1pPr rtl="0" hangingPunct="0">
        <a:spcBef>
          <a:spcPts val="1417"/>
        </a:spcBef>
        <a:spcAft>
          <a:spcPts val="0"/>
        </a:spcAft>
        <a:tabLst/>
        <a:defRPr lang="fr-FR" sz="3200" b="0" i="0" u="none" strike="noStrike" kern="1200" cap="none">
          <a:ln>
            <a:noFill/>
          </a:ln>
          <a:highlight>
            <a:scrgbClr r="0" g="0" b="0">
              <a:alpha val="0"/>
            </a:scrgbClr>
          </a:highlight>
          <a:latin typeface="Liberation Sans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4359" y="221400"/>
            <a:ext cx="9071640" cy="51066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sz="8000" dirty="0" err="1">
                <a:solidFill>
                  <a:srgbClr val="000000"/>
                </a:solidFill>
                <a:latin typeface="Gabriola" panose="04040605051002020D02" pitchFamily="82" charset="0"/>
              </a:rPr>
              <a:t>Unser</a:t>
            </a:r>
            <a:r>
              <a:rPr lang="fr-FR" sz="8000" dirty="0">
                <a:solidFill>
                  <a:srgbClr val="0066FF"/>
                </a:solidFill>
                <a:latin typeface="Gabriola" panose="04040605051002020D02" pitchFamily="82" charset="0"/>
              </a:rPr>
              <a:t> </a:t>
            </a:r>
            <a:r>
              <a:rPr lang="fr-FR" sz="8000" dirty="0" err="1">
                <a:solidFill>
                  <a:srgbClr val="D4D52D"/>
                </a:solidFill>
                <a:latin typeface="Gabriola" panose="04040605051002020D02" pitchFamily="82" charset="0"/>
              </a:rPr>
              <a:t>deutsch</a:t>
            </a:r>
            <a:r>
              <a:rPr lang="fr-FR" sz="8000" dirty="0" err="1">
                <a:solidFill>
                  <a:srgbClr val="000000"/>
                </a:solidFill>
                <a:latin typeface="Gabriola" panose="04040605051002020D02" pitchFamily="82" charset="0"/>
              </a:rPr>
              <a:t>-</a:t>
            </a:r>
            <a:r>
              <a:rPr lang="fr-FR" sz="8000" dirty="0" err="1">
                <a:solidFill>
                  <a:srgbClr val="0066FF"/>
                </a:solidFill>
                <a:latin typeface="Gabriola" panose="04040605051002020D02" pitchFamily="82" charset="0"/>
              </a:rPr>
              <a:t>französisches</a:t>
            </a:r>
            <a:r>
              <a:rPr lang="fr-FR" sz="8000" dirty="0">
                <a:solidFill>
                  <a:srgbClr val="0066FF"/>
                </a:solidFill>
                <a:latin typeface="Gabriola" panose="04040605051002020D02" pitchFamily="82" charset="0"/>
              </a:rPr>
              <a:t> </a:t>
            </a:r>
            <a:r>
              <a:rPr lang="fr-FR" sz="8000" dirty="0" err="1">
                <a:solidFill>
                  <a:srgbClr val="000000"/>
                </a:solidFill>
                <a:latin typeface="Gabriola" panose="04040605051002020D02" pitchFamily="82" charset="0"/>
              </a:rPr>
              <a:t>Viertel</a:t>
            </a:r>
            <a:r>
              <a:rPr lang="fr-FR" sz="8000" dirty="0">
                <a:solidFill>
                  <a:srgbClr val="000000"/>
                </a:solidFill>
                <a:latin typeface="Gabriola" panose="04040605051002020D02" pitchFamily="82" charset="0"/>
              </a:rPr>
              <a:t> in </a:t>
            </a:r>
            <a:r>
              <a:rPr lang="fr-FR" sz="8000" dirty="0" err="1">
                <a:solidFill>
                  <a:srgbClr val="000000"/>
                </a:solidFill>
                <a:latin typeface="Gabriola" panose="04040605051002020D02" pitchFamily="82" charset="0"/>
              </a:rPr>
              <a:t>Scheibenhard</a:t>
            </a:r>
            <a:r>
              <a:rPr lang="fr-FR" sz="8000" dirty="0">
                <a:solidFill>
                  <a:srgbClr val="000000"/>
                </a:solidFill>
                <a:latin typeface="Gabriola" panose="04040605051002020D02" pitchFamily="82" charset="0"/>
              </a:rPr>
              <a:t>(t)</a:t>
            </a:r>
            <a:r>
              <a:rPr lang="fr-FR" sz="8000" dirty="0">
                <a:solidFill>
                  <a:srgbClr val="0066FF"/>
                </a:solidFill>
                <a:latin typeface="Gabriola" panose="04040605051002020D02" pitchFamily="82" charset="0"/>
              </a:rPr>
              <a:t/>
            </a:r>
            <a:br>
              <a:rPr lang="fr-FR" sz="8000" dirty="0">
                <a:solidFill>
                  <a:srgbClr val="0066FF"/>
                </a:solidFill>
                <a:latin typeface="Gabriola" panose="04040605051002020D02" pitchFamily="82" charset="0"/>
              </a:rPr>
            </a:br>
            <a:r>
              <a:rPr lang="fr-FR" sz="8000" dirty="0">
                <a:solidFill>
                  <a:srgbClr val="0066FF"/>
                </a:solidFill>
                <a:latin typeface="Gabriola" panose="04040605051002020D02" pitchFamily="82" charset="0"/>
              </a:rPr>
              <a:t/>
            </a:r>
            <a:br>
              <a:rPr lang="fr-FR" sz="8000" dirty="0">
                <a:solidFill>
                  <a:srgbClr val="0066FF"/>
                </a:solidFill>
                <a:latin typeface="Gabriola" panose="04040605051002020D02" pitchFamily="82" charset="0"/>
              </a:rPr>
            </a:br>
            <a:endParaRPr lang="fr-FR" sz="8000" dirty="0">
              <a:solidFill>
                <a:srgbClr val="0066FF"/>
              </a:solidFill>
              <a:latin typeface="Gabriola" panose="04040605051002020D02" pitchFamily="82" charset="0"/>
            </a:endParaRP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53336" y="4189678"/>
            <a:ext cx="2979463" cy="171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92000" y="4189679"/>
            <a:ext cx="2666520" cy="1714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3861159" y="4832637"/>
            <a:ext cx="2142720" cy="214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808" y="0"/>
            <a:ext cx="9071640" cy="1262160"/>
          </a:xfrm>
        </p:spPr>
        <p:txBody>
          <a:bodyPr/>
          <a:lstStyle/>
          <a:p>
            <a:pPr>
              <a:buNone/>
            </a:pPr>
            <a:r>
              <a:rPr lang="de-D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Scheibenhardt und Scheibenhart</a:t>
            </a:r>
            <a:endParaRPr lang="de-D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Admin\Documents\AMI\Scheibenhart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52" y="971525"/>
            <a:ext cx="639085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823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3808" y="28178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r-FR" u="sng" dirty="0" err="1">
                <a:solidFill>
                  <a:srgbClr val="009900"/>
                </a:solidFill>
                <a:latin typeface="Arial" pitchFamily="34"/>
              </a:rPr>
              <a:t>Unsere</a:t>
            </a:r>
            <a:r>
              <a:rPr lang="fr-FR" u="sng" dirty="0">
                <a:solidFill>
                  <a:srgbClr val="009900"/>
                </a:solidFill>
                <a:latin typeface="Arial" pitchFamily="34"/>
              </a:rPr>
              <a:t> </a:t>
            </a:r>
            <a:r>
              <a:rPr lang="fr-FR" u="sng" dirty="0" err="1">
                <a:solidFill>
                  <a:srgbClr val="009900"/>
                </a:solidFill>
                <a:latin typeface="Arial" pitchFamily="34"/>
              </a:rPr>
              <a:t>gemeinsamen</a:t>
            </a:r>
            <a:r>
              <a:rPr lang="fr-FR" u="sng" dirty="0">
                <a:solidFill>
                  <a:srgbClr val="009900"/>
                </a:solidFill>
                <a:latin typeface="Arial" pitchFamily="34"/>
              </a:rPr>
              <a:t> </a:t>
            </a:r>
            <a:r>
              <a:rPr lang="fr-FR" u="sng" dirty="0" err="1">
                <a:solidFill>
                  <a:srgbClr val="009900"/>
                </a:solidFill>
                <a:latin typeface="Arial" pitchFamily="34"/>
              </a:rPr>
              <a:t>Aktivitäten</a:t>
            </a:r>
            <a:endParaRPr lang="fr-FR" u="sng" dirty="0">
              <a:solidFill>
                <a:srgbClr val="009900"/>
              </a:solidFill>
              <a:latin typeface="Arial" pitchFamily="34"/>
            </a:endParaRPr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4294967295"/>
          </p:nvPr>
        </p:nvSpPr>
        <p:spPr>
          <a:xfrm>
            <a:off x="503808" y="1187549"/>
            <a:ext cx="9071640" cy="5780520"/>
          </a:xfrm>
        </p:spPr>
        <p:txBody>
          <a:bodyPr/>
          <a:lstStyle>
            <a:def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None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defPPr>
            <a:lvl1pPr marL="432000" lvl="0" indent="-324000">
              <a:spcBef>
                <a:spcPts val="1417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32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1pPr>
            <a:lvl2pPr marL="864000" lvl="1" indent="-324000">
              <a:spcBef>
                <a:spcPts val="1134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8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2pPr>
            <a:lvl3pPr marL="1295999" lvl="2" indent="-288000">
              <a:spcBef>
                <a:spcPts val="850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4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3pPr>
            <a:lvl4pPr marL="1728000" lvl="3" indent="-216000">
              <a:spcBef>
                <a:spcPts val="567"/>
              </a:spcBef>
              <a:spcAft>
                <a:spcPts val="0"/>
              </a:spcAft>
              <a:buSzPct val="75000"/>
              <a:buFont typeface="StarSymbol"/>
              <a:buChar char="–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4pPr>
            <a:lvl5pPr marL="2160000" lvl="4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5pPr>
            <a:lvl6pPr marL="2592000" lvl="5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6pPr>
            <a:lvl7pPr marL="3024000" lvl="6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7pPr>
            <a:lvl8pPr marL="3456000" lvl="7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8pPr>
            <a:lvl9pPr marL="3887999" lvl="8" indent="-216000">
              <a:spcBef>
                <a:spcPts val="283"/>
              </a:spcBef>
              <a:spcAft>
                <a:spcPts val="0"/>
              </a:spcAft>
              <a:buSzPct val="45000"/>
              <a:buFont typeface="StarSymbol"/>
              <a:buChar char="●"/>
              <a:defRPr lang="fr-FR" sz="2000" b="0" i="0" u="none" strike="noStrike" kern="1200" cap="none">
                <a:ln>
                  <a:noFill/>
                </a:ln>
                <a:highlight>
                  <a:scrgbClr r="0" g="0" b="0">
                    <a:alpha val="0"/>
                  </a:scrgbClr>
                </a:highlight>
                <a:latin typeface="Liberation Sans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z="2800" dirty="0" err="1">
                <a:latin typeface="Arial" pitchFamily="34"/>
              </a:rPr>
              <a:t>Sich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vorstellen</a:t>
            </a:r>
            <a:endParaRPr lang="fr-FR" sz="2800" dirty="0">
              <a:latin typeface="Arial" pitchFamily="34"/>
            </a:endParaRPr>
          </a:p>
          <a:p>
            <a:pPr lvl="0"/>
            <a:r>
              <a:rPr lang="fr-FR" sz="2800" dirty="0" err="1">
                <a:latin typeface="Arial" pitchFamily="34"/>
              </a:rPr>
              <a:t>Wo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wir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schon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waren</a:t>
            </a:r>
            <a:endParaRPr lang="fr-FR" sz="2800" dirty="0">
              <a:latin typeface="Arial" pitchFamily="34"/>
            </a:endParaRPr>
          </a:p>
          <a:p>
            <a:pPr lvl="0"/>
            <a:r>
              <a:rPr lang="fr-FR" sz="2800" dirty="0" err="1">
                <a:latin typeface="Arial" pitchFamily="34"/>
              </a:rPr>
              <a:t>Scheibenhard</a:t>
            </a:r>
            <a:r>
              <a:rPr lang="fr-FR" sz="2800" dirty="0">
                <a:latin typeface="Arial" pitchFamily="34"/>
              </a:rPr>
              <a:t>(t) </a:t>
            </a:r>
            <a:r>
              <a:rPr lang="fr-FR" sz="2800" dirty="0" err="1">
                <a:latin typeface="Arial" pitchFamily="34"/>
              </a:rPr>
              <a:t>im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Laufe</a:t>
            </a:r>
            <a:r>
              <a:rPr lang="fr-FR" sz="2800" dirty="0">
                <a:latin typeface="Arial" pitchFamily="34"/>
              </a:rPr>
              <a:t> der </a:t>
            </a:r>
            <a:r>
              <a:rPr lang="fr-FR" sz="2800" dirty="0" err="1">
                <a:latin typeface="Arial" pitchFamily="34"/>
              </a:rPr>
              <a:t>Zeit</a:t>
            </a:r>
            <a:endParaRPr lang="fr-FR" sz="2800" dirty="0">
              <a:latin typeface="Arial" pitchFamily="34"/>
            </a:endParaRPr>
          </a:p>
          <a:p>
            <a:pPr lvl="0"/>
            <a:r>
              <a:rPr lang="fr-FR" sz="2800" dirty="0">
                <a:latin typeface="Arial" pitchFamily="34"/>
              </a:rPr>
              <a:t>Interview mit </a:t>
            </a:r>
            <a:r>
              <a:rPr lang="fr-FR" sz="2800" dirty="0" err="1">
                <a:latin typeface="Arial" pitchFamily="34"/>
              </a:rPr>
              <a:t>einer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Grenzgängerin</a:t>
            </a:r>
            <a:endParaRPr lang="fr-FR" sz="2800" dirty="0">
              <a:latin typeface="Arial" pitchFamily="34"/>
            </a:endParaRPr>
          </a:p>
          <a:p>
            <a:pPr lvl="0"/>
            <a:r>
              <a:rPr lang="fr-FR" sz="2800" dirty="0" err="1">
                <a:latin typeface="Arial" pitchFamily="34"/>
              </a:rPr>
              <a:t>Unser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erstes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Treffen</a:t>
            </a:r>
            <a:r>
              <a:rPr lang="fr-FR" sz="2800" dirty="0">
                <a:latin typeface="Arial" pitchFamily="34"/>
              </a:rPr>
              <a:t> → Lauterbourg</a:t>
            </a:r>
          </a:p>
          <a:p>
            <a:pPr lvl="0"/>
            <a:r>
              <a:rPr lang="fr-FR" sz="2800" dirty="0" err="1">
                <a:latin typeface="Arial" pitchFamily="34"/>
              </a:rPr>
              <a:t>Satzung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unseres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Viertels</a:t>
            </a:r>
            <a:endParaRPr lang="fr-FR" sz="2800" dirty="0">
              <a:latin typeface="Arial" pitchFamily="34"/>
            </a:endParaRPr>
          </a:p>
          <a:p>
            <a:pPr lvl="0"/>
            <a:r>
              <a:rPr lang="fr-FR" sz="2800" dirty="0" err="1">
                <a:latin typeface="Arial" pitchFamily="34"/>
              </a:rPr>
              <a:t>Unser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zweites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Treffen</a:t>
            </a:r>
            <a:r>
              <a:rPr lang="fr-FR" sz="2800" dirty="0">
                <a:latin typeface="Arial" pitchFamily="34"/>
              </a:rPr>
              <a:t> → Bad </a:t>
            </a:r>
            <a:r>
              <a:rPr lang="fr-FR" sz="2800" dirty="0" err="1" smtClean="0">
                <a:latin typeface="Arial" pitchFamily="34"/>
              </a:rPr>
              <a:t>Bergzabern</a:t>
            </a:r>
            <a:endParaRPr lang="fr-FR" sz="2800" dirty="0">
              <a:latin typeface="Arial" pitchFamily="34"/>
            </a:endParaRPr>
          </a:p>
          <a:p>
            <a:pPr lvl="0"/>
            <a:r>
              <a:rPr lang="fr-FR" sz="2800" dirty="0" err="1">
                <a:latin typeface="Arial" pitchFamily="34"/>
              </a:rPr>
              <a:t>Schule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gegründet</a:t>
            </a:r>
            <a:endParaRPr lang="fr-FR" sz="2800" dirty="0">
              <a:latin typeface="Arial" pitchFamily="34"/>
            </a:endParaRPr>
          </a:p>
          <a:p>
            <a:pPr lvl="0"/>
            <a:r>
              <a:rPr lang="fr-FR" sz="2800" dirty="0" err="1">
                <a:latin typeface="Arial" pitchFamily="34"/>
              </a:rPr>
              <a:t>Unser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Wochenende</a:t>
            </a:r>
            <a:endParaRPr lang="fr-FR" sz="2800" dirty="0">
              <a:latin typeface="Arial" pitchFamily="34"/>
            </a:endParaRPr>
          </a:p>
          <a:p>
            <a:pPr lvl="0"/>
            <a:r>
              <a:rPr lang="fr-FR" sz="2800" dirty="0" err="1">
                <a:latin typeface="Arial" pitchFamily="34"/>
              </a:rPr>
              <a:t>Aktivitäten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für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unsere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Reise</a:t>
            </a:r>
            <a:r>
              <a:rPr lang="fr-FR" sz="2800" dirty="0">
                <a:latin typeface="Arial" pitchFamily="34"/>
              </a:rPr>
              <a:t> </a:t>
            </a:r>
            <a:r>
              <a:rPr lang="fr-FR" sz="2800" dirty="0" err="1">
                <a:latin typeface="Arial" pitchFamily="34"/>
              </a:rPr>
              <a:t>im</a:t>
            </a:r>
            <a:r>
              <a:rPr lang="fr-FR" sz="2800" dirty="0">
                <a:latin typeface="Arial" pitchFamily="34"/>
              </a:rPr>
              <a:t> Juni </a:t>
            </a:r>
            <a:r>
              <a:rPr lang="fr-FR" sz="2800" dirty="0" err="1">
                <a:latin typeface="Arial" pitchFamily="34"/>
              </a:rPr>
              <a:t>gewählt</a:t>
            </a:r>
            <a:endParaRPr lang="fr-FR" sz="2800" dirty="0">
              <a:latin typeface="Arial" pitchFamily="34"/>
            </a:endParaRPr>
          </a:p>
        </p:txBody>
      </p:sp>
      <p:pic>
        <p:nvPicPr>
          <p:cNvPr id="1026" name="Picture 2" descr="https://twinspace.etwinning.net/files/collabspace/9/19/019/26019/images/b1dd5363_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528" y="1115541"/>
            <a:ext cx="1781175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winspace.etwinning.net/files/collabspace/9/19/019/26019/images/bace8c37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592" y="3688806"/>
            <a:ext cx="237626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de-DE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Meine Meinungen</a:t>
            </a:r>
            <a:endParaRPr lang="de-DE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999" y="1769039"/>
            <a:ext cx="9071640" cy="5683205"/>
          </a:xfrm>
        </p:spPr>
        <p:txBody>
          <a:bodyPr/>
          <a:lstStyle/>
          <a:p>
            <a:pPr lvl="0">
              <a:buFontTx/>
              <a:buChar char="-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Spaß </a:t>
            </a:r>
            <a:r>
              <a:rPr lang="fr-FR" sz="2800" dirty="0" smtClean="0">
                <a:latin typeface="Arial" pitchFamily="34"/>
              </a:rPr>
              <a:t>→ in Bad </a:t>
            </a:r>
            <a:r>
              <a:rPr lang="fr-FR" sz="2800" dirty="0" err="1" smtClean="0">
                <a:latin typeface="Arial" pitchFamily="34"/>
              </a:rPr>
              <a:t>Bergzabern</a:t>
            </a:r>
            <a:endParaRPr lang="fr-FR" sz="2800" dirty="0">
              <a:latin typeface="Arial" pitchFamily="34"/>
            </a:endParaRPr>
          </a:p>
          <a:p>
            <a:pPr lvl="0">
              <a:buFontTx/>
              <a:buChar char="-"/>
            </a:pPr>
            <a:r>
              <a:rPr lang="de-DE" sz="2800" dirty="0" smtClean="0">
                <a:latin typeface="Arial" pitchFamily="34"/>
                <a:cs typeface="Arial" panose="020B0604020202020204" pitchFamily="34" charset="0"/>
              </a:rPr>
              <a:t>Interessant </a:t>
            </a: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indent="0" algn="ctr">
              <a:buNone/>
            </a:pPr>
            <a:r>
              <a:rPr lang="de-DE" sz="4400" u="sng" dirty="0" smtClean="0">
                <a:solidFill>
                  <a:srgbClr val="CD7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ich selber gemacht habe</a:t>
            </a:r>
          </a:p>
          <a:p>
            <a:pPr lvl="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erfunden</a:t>
            </a:r>
          </a:p>
          <a:p>
            <a:pPr lvl="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Biographie + Alltag geschrieben</a:t>
            </a:r>
          </a:p>
          <a:p>
            <a:pPr lvl="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Profilbild erfunden</a:t>
            </a:r>
          </a:p>
          <a:p>
            <a:pPr lvl="0" algn="l">
              <a:buFontTx/>
              <a:buChar char="-"/>
            </a:pPr>
            <a:r>
              <a:rPr lang="de-DE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das Internet Kommuniziert </a:t>
            </a:r>
          </a:p>
          <a:p>
            <a:pPr lvl="0" algn="l">
              <a:buFontTx/>
              <a:buChar char="-"/>
            </a:pPr>
            <a:endParaRPr lang="de-DE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lvl="0" indent="0" algn="l">
              <a:buNone/>
            </a:pPr>
            <a:endParaRPr lang="de-DE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1" y="4107032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481" y="5652045"/>
            <a:ext cx="2205559" cy="506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688" y="5229449"/>
            <a:ext cx="1359023" cy="92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584" y="4075778"/>
            <a:ext cx="1378998" cy="96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67" y="924305"/>
            <a:ext cx="2026583" cy="202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7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9409" y="-4049"/>
            <a:ext cx="9071640" cy="975574"/>
          </a:xfrm>
        </p:spPr>
        <p:txBody>
          <a:bodyPr/>
          <a:lstStyle/>
          <a:p>
            <a:pPr>
              <a:buNone/>
            </a:pPr>
            <a:r>
              <a:rPr lang="de-DE" sz="4000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Entdeckt, erfahren, kennengelernt</a:t>
            </a:r>
            <a:endParaRPr lang="de-DE" sz="40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3999" y="899517"/>
            <a:ext cx="9071640" cy="655272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deutsche Schulen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deutsche Schüler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Aktivitäten, Freiheiten, Möglichkeiten in der deutschen Schule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Über Partnerschaften </a:t>
            </a:r>
          </a:p>
          <a:p>
            <a:pPr marL="108000" indent="0" algn="ctr">
              <a:buNone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u="sng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mich selbst erfahren und gelernt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Zusammenarbeiten</a:t>
            </a:r>
            <a:r>
              <a:rPr lang="de-DE" sz="2800" dirty="0" smtClean="0"/>
              <a:t>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Kommunikation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Menschen kennenlernen </a:t>
            </a:r>
          </a:p>
          <a:p>
            <a:pPr marL="108000" indent="0">
              <a:buNone/>
            </a:pPr>
            <a:endParaRPr lang="de-DE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000" indent="0">
              <a:buNone/>
            </a:pPr>
            <a:endParaRPr lang="de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750" y="2627709"/>
            <a:ext cx="1440160" cy="117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hteck 3"/>
          <p:cNvSpPr/>
          <p:nvPr/>
        </p:nvSpPr>
        <p:spPr>
          <a:xfrm>
            <a:off x="5425782" y="3707828"/>
            <a:ext cx="864096" cy="900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718" y="899517"/>
            <a:ext cx="1656184" cy="107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08" y="4864241"/>
            <a:ext cx="949310" cy="9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256" y="5724053"/>
            <a:ext cx="1085220" cy="1085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668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719832" y="1331565"/>
            <a:ext cx="8569325" cy="2853209"/>
          </a:xfrm>
        </p:spPr>
        <p:txBody>
          <a:bodyPr/>
          <a:lstStyle/>
          <a:p>
            <a:pPr>
              <a:buNone/>
            </a:pPr>
            <a:r>
              <a:rPr lang="de-DE" sz="8800" dirty="0" smtClean="0">
                <a:latin typeface="Gabriola" panose="04040605051002020D02" pitchFamily="82" charset="0"/>
              </a:rPr>
              <a:t>Vielen Dank für Ihre Aufmerksamkeit </a:t>
            </a:r>
            <a:r>
              <a:rPr lang="de-DE" sz="8000" dirty="0" smtClean="0">
                <a:latin typeface="Gabriola" panose="04040605051002020D02" pitchFamily="82" charset="0"/>
              </a:rPr>
              <a:t/>
            </a:r>
            <a:br>
              <a:rPr lang="de-DE" sz="8000" dirty="0" smtClean="0">
                <a:latin typeface="Gabriola" panose="04040605051002020D02" pitchFamily="82" charset="0"/>
              </a:rPr>
            </a:br>
            <a:endParaRPr lang="de-DE" sz="8000" dirty="0">
              <a:latin typeface="Gabriola" panose="04040605051002020D02" pitchFamily="82" charset="0"/>
            </a:endParaRP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sz="5400" dirty="0" smtClean="0">
                <a:latin typeface="Gabriola" panose="04040605051002020D02" pitchFamily="82" charset="0"/>
              </a:rPr>
              <a:t>Noch Fragen ?</a:t>
            </a:r>
          </a:p>
        </p:txBody>
      </p:sp>
    </p:spTree>
    <p:extLst>
      <p:ext uri="{BB962C8B-B14F-4D97-AF65-F5344CB8AC3E}">
        <p14:creationId xmlns:p14="http://schemas.microsoft.com/office/powerpoint/2010/main" val="2547897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</Words>
  <Application>Microsoft Office PowerPoint</Application>
  <PresentationFormat>Bildschirmpräsentation (4:3)</PresentationFormat>
  <Paragraphs>34</Paragraphs>
  <Slides>6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Standard</vt:lpstr>
      <vt:lpstr>Unser deutsch-französisches Viertel in Scheibenhard(t)  </vt:lpstr>
      <vt:lpstr>Scheibenhardt und Scheibenhart</vt:lpstr>
      <vt:lpstr>Unsere gemeinsamen Aktivitäten</vt:lpstr>
      <vt:lpstr>Meine Meinungen</vt:lpstr>
      <vt:lpstr>Entdeckt, erfahren, kennengelernt</vt:lpstr>
      <vt:lpstr>Vielen Dank für Ihre Aufmerksamkeit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 deutsch-französisches Viertel in Scheibenhard(t)</dc:title>
  <dc:creator>Ulsamer Andrea</dc:creator>
  <cp:lastModifiedBy>Admin</cp:lastModifiedBy>
  <cp:revision>20</cp:revision>
  <dcterms:created xsi:type="dcterms:W3CDTF">2017-05-18T09:17:11Z</dcterms:created>
  <dcterms:modified xsi:type="dcterms:W3CDTF">2017-05-23T05:16:27Z</dcterms:modified>
</cp:coreProperties>
</file>